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82" r:id="rId5"/>
    <p:sldId id="334" r:id="rId6"/>
    <p:sldId id="390" r:id="rId7"/>
    <p:sldId id="388" r:id="rId8"/>
    <p:sldId id="392" r:id="rId9"/>
    <p:sldId id="395" r:id="rId10"/>
    <p:sldId id="396" r:id="rId11"/>
    <p:sldId id="398" r:id="rId12"/>
    <p:sldId id="399" r:id="rId13"/>
    <p:sldId id="386" r:id="rId14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4D9DDD-6DE7-EF77-EE26-8115E691F368}" name="De Buck, Benny" initials="DBB" userId="S::benny.de-buck@dxc.com::ae18b773-d700-44b6-9a96-d4ff17b9d755" providerId="AD"/>
  <p188:author id="{CCD1C4EF-170B-613A-828D-75B6F71E8F5C}" name="Segers Frieke" initials="FS" userId="S::frieke.segers@vlaanderen.be::ccfe51f9-4460-4832-91ec-59423ea186e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Buck, Benny" initials="DBB" lastIdx="1" clrIdx="0">
    <p:extLst>
      <p:ext uri="{19B8F6BF-5375-455C-9EA6-DF929625EA0E}">
        <p15:presenceInfo xmlns:p15="http://schemas.microsoft.com/office/powerpoint/2012/main" userId="S::benny.de-buck@dxc.com::ae18b773-d700-44b6-9a96-d4ff17b9d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A0385C-BB8C-EDB2-5B96-98C51C185A45}" v="170" dt="2026-03-14T15:57:07.542"/>
    <p1510:client id="{1A6994F6-7C5B-78CB-63D3-B815514FA481}" v="12" dt="2026-03-16T08:59:19.3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 Blende Christophe" userId="S::christophe.deblende@vlaanderen.be::5972e6b3-c9de-4be1-a908-42fee62eca1d" providerId="AD" clId="Web-{0AA0385C-BB8C-EDB2-5B96-98C51C185A45}"/>
    <pc:docChg chg="addSld delSld modSld">
      <pc:chgData name="De Blende Christophe" userId="S::christophe.deblende@vlaanderen.be::5972e6b3-c9de-4be1-a908-42fee62eca1d" providerId="AD" clId="Web-{0AA0385C-BB8C-EDB2-5B96-98C51C185A45}" dt="2026-03-14T15:57:07.542" v="170" actId="20577"/>
      <pc:docMkLst>
        <pc:docMk/>
      </pc:docMkLst>
      <pc:sldChg chg="modSp add replId">
        <pc:chgData name="De Blende Christophe" userId="S::christophe.deblende@vlaanderen.be::5972e6b3-c9de-4be1-a908-42fee62eca1d" providerId="AD" clId="Web-{0AA0385C-BB8C-EDB2-5B96-98C51C185A45}" dt="2026-03-14T15:56:18.651" v="164" actId="20577"/>
        <pc:sldMkLst>
          <pc:docMk/>
          <pc:sldMk cId="3793070890" sldId="396"/>
        </pc:sldMkLst>
        <pc:spChg chg="mod">
          <ac:chgData name="De Blende Christophe" userId="S::christophe.deblende@vlaanderen.be::5972e6b3-c9de-4be1-a908-42fee62eca1d" providerId="AD" clId="Web-{0AA0385C-BB8C-EDB2-5B96-98C51C185A45}" dt="2026-03-14T15:52:19.301" v="130" actId="20577"/>
          <ac:spMkLst>
            <pc:docMk/>
            <pc:sldMk cId="3793070890" sldId="396"/>
            <ac:spMk id="2" creationId="{4A651EC6-78A0-0778-286F-5B14605E4AB0}"/>
          </ac:spMkLst>
        </pc:spChg>
        <pc:spChg chg="mod">
          <ac:chgData name="De Blende Christophe" userId="S::christophe.deblende@vlaanderen.be::5972e6b3-c9de-4be1-a908-42fee62eca1d" providerId="AD" clId="Web-{0AA0385C-BB8C-EDB2-5B96-98C51C185A45}" dt="2026-03-14T15:56:18.651" v="164" actId="20577"/>
          <ac:spMkLst>
            <pc:docMk/>
            <pc:sldMk cId="3793070890" sldId="396"/>
            <ac:spMk id="3" creationId="{D3AC3077-141C-5D6C-3354-4EDBF762246F}"/>
          </ac:spMkLst>
        </pc:spChg>
      </pc:sldChg>
      <pc:sldChg chg="modSp add replId">
        <pc:chgData name="De Blende Christophe" userId="S::christophe.deblende@vlaanderen.be::5972e6b3-c9de-4be1-a908-42fee62eca1d" providerId="AD" clId="Web-{0AA0385C-BB8C-EDB2-5B96-98C51C185A45}" dt="2026-03-14T15:50:49.407" v="104" actId="20577"/>
        <pc:sldMkLst>
          <pc:docMk/>
          <pc:sldMk cId="2143961511" sldId="397"/>
        </pc:sldMkLst>
        <pc:spChg chg="mod">
          <ac:chgData name="De Blende Christophe" userId="S::christophe.deblende@vlaanderen.be::5972e6b3-c9de-4be1-a908-42fee62eca1d" providerId="AD" clId="Web-{0AA0385C-BB8C-EDB2-5B96-98C51C185A45}" dt="2026-03-14T15:50:49.407" v="104" actId="20577"/>
          <ac:spMkLst>
            <pc:docMk/>
            <pc:sldMk cId="2143961511" sldId="397"/>
            <ac:spMk id="3" creationId="{CABD1E62-BF6D-ED86-9618-9D4D34558DEB}"/>
          </ac:spMkLst>
        </pc:spChg>
      </pc:sldChg>
      <pc:sldChg chg="modSp add replId">
        <pc:chgData name="De Blende Christophe" userId="S::christophe.deblende@vlaanderen.be::5972e6b3-c9de-4be1-a908-42fee62eca1d" providerId="AD" clId="Web-{0AA0385C-BB8C-EDB2-5B96-98C51C185A45}" dt="2026-03-14T15:57:07.542" v="170" actId="20577"/>
        <pc:sldMkLst>
          <pc:docMk/>
          <pc:sldMk cId="2780050907" sldId="398"/>
        </pc:sldMkLst>
        <pc:spChg chg="mod">
          <ac:chgData name="De Blende Christophe" userId="S::christophe.deblende@vlaanderen.be::5972e6b3-c9de-4be1-a908-42fee62eca1d" providerId="AD" clId="Web-{0AA0385C-BB8C-EDB2-5B96-98C51C185A45}" dt="2026-03-14T15:56:34.198" v="165" actId="20577"/>
          <ac:spMkLst>
            <pc:docMk/>
            <pc:sldMk cId="2780050907" sldId="398"/>
            <ac:spMk id="2" creationId="{B2B062D9-4054-AA43-DD77-09DBA6A9B1A8}"/>
          </ac:spMkLst>
        </pc:spChg>
        <pc:spChg chg="mod">
          <ac:chgData name="De Blende Christophe" userId="S::christophe.deblende@vlaanderen.be::5972e6b3-c9de-4be1-a908-42fee62eca1d" providerId="AD" clId="Web-{0AA0385C-BB8C-EDB2-5B96-98C51C185A45}" dt="2026-03-14T15:57:07.542" v="170" actId="20577"/>
          <ac:spMkLst>
            <pc:docMk/>
            <pc:sldMk cId="2780050907" sldId="398"/>
            <ac:spMk id="3" creationId="{A07A6EDB-9CD9-3E10-C2B1-40D53DED155E}"/>
          </ac:spMkLst>
        </pc:spChg>
      </pc:sldChg>
      <pc:sldChg chg="modSp add replId">
        <pc:chgData name="De Blende Christophe" userId="S::christophe.deblende@vlaanderen.be::5972e6b3-c9de-4be1-a908-42fee62eca1d" providerId="AD" clId="Web-{0AA0385C-BB8C-EDB2-5B96-98C51C185A45}" dt="2026-03-14T15:51:44.409" v="116" actId="20577"/>
        <pc:sldMkLst>
          <pc:docMk/>
          <pc:sldMk cId="1399035101" sldId="399"/>
        </pc:sldMkLst>
        <pc:spChg chg="mod">
          <ac:chgData name="De Blende Christophe" userId="S::christophe.deblende@vlaanderen.be::5972e6b3-c9de-4be1-a908-42fee62eca1d" providerId="AD" clId="Web-{0AA0385C-BB8C-EDB2-5B96-98C51C185A45}" dt="2026-03-14T15:51:44.409" v="116" actId="20577"/>
          <ac:spMkLst>
            <pc:docMk/>
            <pc:sldMk cId="1399035101" sldId="399"/>
            <ac:spMk id="2" creationId="{FD5ECFF7-2B40-ADED-C93F-660B8894DC4B}"/>
          </ac:spMkLst>
        </pc:spChg>
        <pc:spChg chg="mod">
          <ac:chgData name="De Blende Christophe" userId="S::christophe.deblende@vlaanderen.be::5972e6b3-c9de-4be1-a908-42fee62eca1d" providerId="AD" clId="Web-{0AA0385C-BB8C-EDB2-5B96-98C51C185A45}" dt="2026-03-14T15:51:33.815" v="115" actId="20577"/>
          <ac:spMkLst>
            <pc:docMk/>
            <pc:sldMk cId="1399035101" sldId="399"/>
            <ac:spMk id="3" creationId="{624431F2-3B2E-8C4B-3B60-077720E13BA0}"/>
          </ac:spMkLst>
        </pc:spChg>
      </pc:sldChg>
    </pc:docChg>
  </pc:docChgLst>
  <pc:docChgLst>
    <pc:chgData name="Lamote Pieter" userId="S::pieter.lamote@vlaanderen.be::80ef7747-1cb6-405b-b6c3-d4b7d658deed" providerId="AD" clId="Web-{923C3DB7-5576-66FD-1AE9-DC7E5C66DC84}"/>
    <pc:docChg chg="addSld modSld">
      <pc:chgData name="Lamote Pieter" userId="S::pieter.lamote@vlaanderen.be::80ef7747-1cb6-405b-b6c3-d4b7d658deed" providerId="AD" clId="Web-{923C3DB7-5576-66FD-1AE9-DC7E5C66DC84}" dt="2026-03-13T15:44:14.810" v="421" actId="20577"/>
      <pc:docMkLst>
        <pc:docMk/>
      </pc:docMkLst>
      <pc:sldChg chg="modSp">
        <pc:chgData name="Lamote Pieter" userId="S::pieter.lamote@vlaanderen.be::80ef7747-1cb6-405b-b6c3-d4b7d658deed" providerId="AD" clId="Web-{923C3DB7-5576-66FD-1AE9-DC7E5C66DC84}" dt="2026-03-13T15:43:06.466" v="412" actId="20577"/>
        <pc:sldMkLst>
          <pc:docMk/>
          <pc:sldMk cId="2675218421" sldId="392"/>
        </pc:sldMkLst>
        <pc:spChg chg="mod">
          <ac:chgData name="Lamote Pieter" userId="S::pieter.lamote@vlaanderen.be::80ef7747-1cb6-405b-b6c3-d4b7d658deed" providerId="AD" clId="Web-{923C3DB7-5576-66FD-1AE9-DC7E5C66DC84}" dt="2026-03-13T15:10:40.778" v="98" actId="20577"/>
          <ac:spMkLst>
            <pc:docMk/>
            <pc:sldMk cId="2675218421" sldId="392"/>
            <ac:spMk id="2" creationId="{BFD30387-982D-4DF9-BFF9-452B3EBBAB2D}"/>
          </ac:spMkLst>
        </pc:spChg>
        <pc:spChg chg="mod">
          <ac:chgData name="Lamote Pieter" userId="S::pieter.lamote@vlaanderen.be::80ef7747-1cb6-405b-b6c3-d4b7d658deed" providerId="AD" clId="Web-{923C3DB7-5576-66FD-1AE9-DC7E5C66DC84}" dt="2026-03-13T15:43:06.466" v="412" actId="20577"/>
          <ac:spMkLst>
            <pc:docMk/>
            <pc:sldMk cId="2675218421" sldId="392"/>
            <ac:spMk id="3" creationId="{5759381D-F932-4EA3-82D4-4CF0899890EF}"/>
          </ac:spMkLst>
        </pc:spChg>
      </pc:sldChg>
      <pc:sldChg chg="modSp new">
        <pc:chgData name="Lamote Pieter" userId="S::pieter.lamote@vlaanderen.be::80ef7747-1cb6-405b-b6c3-d4b7d658deed" providerId="AD" clId="Web-{923C3DB7-5576-66FD-1AE9-DC7E5C66DC84}" dt="2026-03-13T15:44:14.810" v="421" actId="20577"/>
        <pc:sldMkLst>
          <pc:docMk/>
          <pc:sldMk cId="3922740369" sldId="395"/>
        </pc:sldMkLst>
        <pc:spChg chg="mod">
          <ac:chgData name="Lamote Pieter" userId="S::pieter.lamote@vlaanderen.be::80ef7747-1cb6-405b-b6c3-d4b7d658deed" providerId="AD" clId="Web-{923C3DB7-5576-66FD-1AE9-DC7E5C66DC84}" dt="2026-03-13T15:28:59.493" v="265" actId="20577"/>
          <ac:spMkLst>
            <pc:docMk/>
            <pc:sldMk cId="3922740369" sldId="395"/>
            <ac:spMk id="2" creationId="{97CCF15F-4CF4-0639-E48C-73AA320CBF39}"/>
          </ac:spMkLst>
        </pc:spChg>
        <pc:spChg chg="mod">
          <ac:chgData name="Lamote Pieter" userId="S::pieter.lamote@vlaanderen.be::80ef7747-1cb6-405b-b6c3-d4b7d658deed" providerId="AD" clId="Web-{923C3DB7-5576-66FD-1AE9-DC7E5C66DC84}" dt="2026-03-13T15:44:14.810" v="421" actId="20577"/>
          <ac:spMkLst>
            <pc:docMk/>
            <pc:sldMk cId="3922740369" sldId="395"/>
            <ac:spMk id="3" creationId="{9F98C253-93EA-A3ED-D15D-DAC08588E562}"/>
          </ac:spMkLst>
        </pc:spChg>
      </pc:sldChg>
    </pc:docChg>
  </pc:docChgLst>
  <pc:docChgLst>
    <pc:chgData name="Heyvaert Geert" userId="S::geert.heyvaert@vlaanderen.be::eee53ce9-f967-4a2d-ae10-73591ce91682" providerId="AD" clId="Web-{1A6994F6-7C5B-78CB-63D3-B815514FA481}"/>
    <pc:docChg chg="delSld modSld">
      <pc:chgData name="Heyvaert Geert" userId="S::geert.heyvaert@vlaanderen.be::eee53ce9-f967-4a2d-ae10-73591ce91682" providerId="AD" clId="Web-{1A6994F6-7C5B-78CB-63D3-B815514FA481}" dt="2026-03-16T08:59:19.316" v="11"/>
      <pc:docMkLst>
        <pc:docMk/>
      </pc:docMkLst>
      <pc:sldChg chg="modSp">
        <pc:chgData name="Heyvaert Geert" userId="S::geert.heyvaert@vlaanderen.be::eee53ce9-f967-4a2d-ae10-73591ce91682" providerId="AD" clId="Web-{1A6994F6-7C5B-78CB-63D3-B815514FA481}" dt="2026-03-16T08:25:04.191" v="1" actId="20577"/>
        <pc:sldMkLst>
          <pc:docMk/>
          <pc:sldMk cId="803428098" sldId="390"/>
        </pc:sldMkLst>
        <pc:spChg chg="mod">
          <ac:chgData name="Heyvaert Geert" userId="S::geert.heyvaert@vlaanderen.be::eee53ce9-f967-4a2d-ae10-73591ce91682" providerId="AD" clId="Web-{1A6994F6-7C5B-78CB-63D3-B815514FA481}" dt="2026-03-16T08:25:04.191" v="1" actId="20577"/>
          <ac:spMkLst>
            <pc:docMk/>
            <pc:sldMk cId="803428098" sldId="390"/>
            <ac:spMk id="3" creationId="{78B26331-B59D-497C-A4CA-02F1BFA62DC0}"/>
          </ac:spMkLst>
        </pc:spChg>
      </pc:sldChg>
      <pc:sldChg chg="modSp">
        <pc:chgData name="Heyvaert Geert" userId="S::geert.heyvaert@vlaanderen.be::eee53ce9-f967-4a2d-ae10-73591ce91682" providerId="AD" clId="Web-{1A6994F6-7C5B-78CB-63D3-B815514FA481}" dt="2026-03-16T08:59:06.441" v="8" actId="20577"/>
        <pc:sldMkLst>
          <pc:docMk/>
          <pc:sldMk cId="3793070890" sldId="396"/>
        </pc:sldMkLst>
        <pc:spChg chg="mod">
          <ac:chgData name="Heyvaert Geert" userId="S::geert.heyvaert@vlaanderen.be::eee53ce9-f967-4a2d-ae10-73591ce91682" providerId="AD" clId="Web-{1A6994F6-7C5B-78CB-63D3-B815514FA481}" dt="2026-03-16T08:59:06.441" v="8" actId="20577"/>
          <ac:spMkLst>
            <pc:docMk/>
            <pc:sldMk cId="3793070890" sldId="396"/>
            <ac:spMk id="2" creationId="{4A651EC6-78A0-0778-286F-5B14605E4AB0}"/>
          </ac:spMkLst>
        </pc:spChg>
        <pc:spChg chg="mod">
          <ac:chgData name="Heyvaert Geert" userId="S::geert.heyvaert@vlaanderen.be::eee53ce9-f967-4a2d-ae10-73591ce91682" providerId="AD" clId="Web-{1A6994F6-7C5B-78CB-63D3-B815514FA481}" dt="2026-03-16T08:25:55.930" v="2" actId="20577"/>
          <ac:spMkLst>
            <pc:docMk/>
            <pc:sldMk cId="3793070890" sldId="396"/>
            <ac:spMk id="3" creationId="{D3AC3077-141C-5D6C-3354-4EDBF762246F}"/>
          </ac:spMkLst>
        </pc:spChg>
      </pc:sldChg>
      <pc:sldChg chg="del">
        <pc:chgData name="Heyvaert Geert" userId="S::geert.heyvaert@vlaanderen.be::eee53ce9-f967-4a2d-ae10-73591ce91682" providerId="AD" clId="Web-{1A6994F6-7C5B-78CB-63D3-B815514FA481}" dt="2026-03-16T08:59:19.316" v="11"/>
        <pc:sldMkLst>
          <pc:docMk/>
          <pc:sldMk cId="2143961511" sldId="397"/>
        </pc:sldMkLst>
      </pc:sldChg>
      <pc:sldChg chg="modSp">
        <pc:chgData name="Heyvaert Geert" userId="S::geert.heyvaert@vlaanderen.be::eee53ce9-f967-4a2d-ae10-73591ce91682" providerId="AD" clId="Web-{1A6994F6-7C5B-78CB-63D3-B815514FA481}" dt="2026-03-16T08:59:12.581" v="9" actId="20577"/>
        <pc:sldMkLst>
          <pc:docMk/>
          <pc:sldMk cId="2780050907" sldId="398"/>
        </pc:sldMkLst>
        <pc:spChg chg="mod">
          <ac:chgData name="Heyvaert Geert" userId="S::geert.heyvaert@vlaanderen.be::eee53ce9-f967-4a2d-ae10-73591ce91682" providerId="AD" clId="Web-{1A6994F6-7C5B-78CB-63D3-B815514FA481}" dt="2026-03-16T08:59:12.581" v="9" actId="20577"/>
          <ac:spMkLst>
            <pc:docMk/>
            <pc:sldMk cId="2780050907" sldId="398"/>
            <ac:spMk id="2" creationId="{B2B062D9-4054-AA43-DD77-09DBA6A9B1A8}"/>
          </ac:spMkLst>
        </pc:spChg>
      </pc:sldChg>
      <pc:sldChg chg="modSp">
        <pc:chgData name="Heyvaert Geert" userId="S::geert.heyvaert@vlaanderen.be::eee53ce9-f967-4a2d-ae10-73591ce91682" providerId="AD" clId="Web-{1A6994F6-7C5B-78CB-63D3-B815514FA481}" dt="2026-03-16T08:59:16.800" v="10" actId="20577"/>
        <pc:sldMkLst>
          <pc:docMk/>
          <pc:sldMk cId="1399035101" sldId="399"/>
        </pc:sldMkLst>
        <pc:spChg chg="mod">
          <ac:chgData name="Heyvaert Geert" userId="S::geert.heyvaert@vlaanderen.be::eee53ce9-f967-4a2d-ae10-73591ce91682" providerId="AD" clId="Web-{1A6994F6-7C5B-78CB-63D3-B815514FA481}" dt="2026-03-16T08:59:16.800" v="10" actId="20577"/>
          <ac:spMkLst>
            <pc:docMk/>
            <pc:sldMk cId="1399035101" sldId="399"/>
            <ac:spMk id="2" creationId="{FD5ECFF7-2B40-ADED-C93F-660B8894DC4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711CB-BEBD-4319-A1AA-9F8C71AD6B2B}" type="datetimeFigureOut">
              <a:rPr lang="nl-BE" smtClean="0"/>
              <a:t>16/03/2026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13FD6-D773-469B-915C-1B89591FB8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26183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13FD6-D773-469B-915C-1B89591FB84E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0796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13FD6-D773-469B-915C-1B89591FB84E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9149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13FD6-D773-469B-915C-1B89591FB84E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63518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13FD6-D773-469B-915C-1B89591FB84E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3555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5331" y="288000"/>
            <a:ext cx="6247747" cy="6264000"/>
          </a:xfrm>
          <a:prstGeom prst="rect">
            <a:avLst/>
          </a:prstGeom>
        </p:spPr>
      </p:pic>
      <p:sp>
        <p:nvSpPr>
          <p:cNvPr id="15" name="Rechthoek 14"/>
          <p:cNvSpPr>
            <a:spLocks/>
          </p:cNvSpPr>
          <p:nvPr/>
        </p:nvSpPr>
        <p:spPr>
          <a:xfrm>
            <a:off x="413857" y="288001"/>
            <a:ext cx="5151475" cy="626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/>
          </a:p>
        </p:txBody>
      </p:sp>
      <p:sp>
        <p:nvSpPr>
          <p:cNvPr id="17" name="Rechthoekige driehoek 16"/>
          <p:cNvSpPr/>
          <p:nvPr/>
        </p:nvSpPr>
        <p:spPr>
          <a:xfrm>
            <a:off x="5565331" y="288000"/>
            <a:ext cx="2165252" cy="6264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/>
          </a:p>
        </p:txBody>
      </p:sp>
      <p:sp>
        <p:nvSpPr>
          <p:cNvPr id="2" name="Titel 1"/>
          <p:cNvSpPr>
            <a:spLocks noGrp="1"/>
          </p:cNvSpPr>
          <p:nvPr userDrawn="1">
            <p:ph type="ctrTitle"/>
          </p:nvPr>
        </p:nvSpPr>
        <p:spPr>
          <a:xfrm>
            <a:off x="1328122" y="2269511"/>
            <a:ext cx="4544212" cy="2287150"/>
          </a:xfrm>
        </p:spPr>
        <p:txBody>
          <a:bodyPr wrap="square" anchor="t" anchorCtr="0">
            <a:noAutofit/>
          </a:bodyPr>
          <a:lstStyle>
            <a:lvl1pPr algn="l">
              <a:lnSpc>
                <a:spcPts val="4800"/>
              </a:lnSpc>
              <a:defRPr sz="4800" b="0" i="0">
                <a:solidFill>
                  <a:schemeClr val="bg1"/>
                </a:solidFill>
                <a:latin typeface="FlandersArtSans-Medium" panose="00000600000000000000" pitchFamily="2" charset="0"/>
                <a:cs typeface="FlandersArtSans-Medium" panose="000006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 userDrawn="1">
            <p:ph type="subTitle" idx="1"/>
          </p:nvPr>
        </p:nvSpPr>
        <p:spPr>
          <a:xfrm>
            <a:off x="1353313" y="4334257"/>
            <a:ext cx="5044692" cy="1112387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buNone/>
              <a:defRPr sz="1580" b="0">
                <a:solidFill>
                  <a:schemeClr val="bg1"/>
                </a:solidFill>
                <a:latin typeface="FlandersArtSans-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987" y="640021"/>
            <a:ext cx="2461091" cy="71999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97" y="5635533"/>
            <a:ext cx="1831403" cy="352425"/>
          </a:xfrm>
          <a:prstGeom prst="rect">
            <a:avLst/>
          </a:prstGeom>
        </p:spPr>
      </p:pic>
      <p:sp>
        <p:nvSpPr>
          <p:cNvPr id="11" name="Tekstvak 8"/>
          <p:cNvSpPr txBox="1"/>
          <p:nvPr userDrawn="1"/>
        </p:nvSpPr>
        <p:spPr>
          <a:xfrm>
            <a:off x="9269339" y="6229572"/>
            <a:ext cx="34525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800" err="1">
                <a:solidFill>
                  <a:schemeClr val="bg1"/>
                </a:solidFill>
              </a:rPr>
              <a:t>Leiegardens</a:t>
            </a:r>
            <a:r>
              <a:rPr lang="nl-BE" sz="800">
                <a:solidFill>
                  <a:schemeClr val="bg1"/>
                </a:solidFill>
              </a:rPr>
              <a:t> 2014,</a:t>
            </a:r>
            <a:r>
              <a:rPr lang="nl-BE" sz="800" baseline="0">
                <a:solidFill>
                  <a:schemeClr val="bg1"/>
                </a:solidFill>
              </a:rPr>
              <a:t> </a:t>
            </a:r>
            <a:r>
              <a:rPr lang="nl-BE" sz="800" baseline="0" err="1">
                <a:solidFill>
                  <a:schemeClr val="bg1"/>
                </a:solidFill>
              </a:rPr>
              <a:t>Your</a:t>
            </a:r>
            <a:r>
              <a:rPr lang="nl-BE" sz="800" baseline="0">
                <a:solidFill>
                  <a:schemeClr val="bg1"/>
                </a:solidFill>
              </a:rPr>
              <a:t> </a:t>
            </a:r>
            <a:r>
              <a:rPr lang="nl-BE" sz="800" baseline="0" err="1">
                <a:solidFill>
                  <a:schemeClr val="bg1"/>
                </a:solidFill>
              </a:rPr>
              <a:t>Estate</a:t>
            </a:r>
            <a:r>
              <a:rPr lang="nl-BE" sz="800" baseline="0">
                <a:solidFill>
                  <a:schemeClr val="bg1"/>
                </a:solidFill>
              </a:rPr>
              <a:t> Solution</a:t>
            </a:r>
            <a:endParaRPr lang="nl-BE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4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5331" y="288000"/>
            <a:ext cx="6247747" cy="62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hthoek 14"/>
          <p:cNvSpPr>
            <a:spLocks/>
          </p:cNvSpPr>
          <p:nvPr/>
        </p:nvSpPr>
        <p:spPr>
          <a:xfrm>
            <a:off x="413857" y="288001"/>
            <a:ext cx="5151475" cy="626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/>
          </a:p>
        </p:txBody>
      </p:sp>
      <p:sp>
        <p:nvSpPr>
          <p:cNvPr id="17" name="Rechthoekige driehoek 16"/>
          <p:cNvSpPr/>
          <p:nvPr/>
        </p:nvSpPr>
        <p:spPr>
          <a:xfrm>
            <a:off x="5565331" y="288000"/>
            <a:ext cx="2165252" cy="6264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/>
          </a:p>
        </p:txBody>
      </p:sp>
      <p:sp>
        <p:nvSpPr>
          <p:cNvPr id="2" name="Titel 1"/>
          <p:cNvSpPr>
            <a:spLocks noGrp="1"/>
          </p:cNvSpPr>
          <p:nvPr userDrawn="1">
            <p:ph type="ctrTitle"/>
          </p:nvPr>
        </p:nvSpPr>
        <p:spPr>
          <a:xfrm>
            <a:off x="1328122" y="2269511"/>
            <a:ext cx="4544212" cy="2287150"/>
          </a:xfrm>
        </p:spPr>
        <p:txBody>
          <a:bodyPr wrap="square" anchor="t" anchorCtr="0">
            <a:noAutofit/>
          </a:bodyPr>
          <a:lstStyle>
            <a:lvl1pPr algn="l">
              <a:lnSpc>
                <a:spcPts val="4800"/>
              </a:lnSpc>
              <a:defRPr sz="4800" b="0" i="0">
                <a:solidFill>
                  <a:schemeClr val="bg1"/>
                </a:solidFill>
                <a:latin typeface="FlandersArtSans-Medium" panose="00000600000000000000" pitchFamily="2" charset="0"/>
                <a:cs typeface="FlandersArtSans-Medium" panose="000006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 userDrawn="1">
            <p:ph type="subTitle" idx="1"/>
          </p:nvPr>
        </p:nvSpPr>
        <p:spPr>
          <a:xfrm>
            <a:off x="1353313" y="4334257"/>
            <a:ext cx="5044692" cy="1112387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buNone/>
              <a:defRPr sz="1580" b="0">
                <a:solidFill>
                  <a:schemeClr val="bg1"/>
                </a:solidFill>
                <a:latin typeface="FlandersArtSans-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987" y="640021"/>
            <a:ext cx="2461091" cy="71999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97" y="5635533"/>
            <a:ext cx="1831403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108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857" y="288001"/>
            <a:ext cx="11399220" cy="62640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987" y="640021"/>
            <a:ext cx="2461091" cy="719999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ctrTitle"/>
          </p:nvPr>
        </p:nvSpPr>
        <p:spPr>
          <a:xfrm>
            <a:off x="1365504" y="2098492"/>
            <a:ext cx="5498496" cy="2515865"/>
          </a:xfrm>
        </p:spPr>
        <p:txBody>
          <a:bodyPr wrap="square" anchor="t" anchorCtr="0">
            <a:noAutofit/>
          </a:bodyPr>
          <a:lstStyle>
            <a:lvl1pPr algn="l">
              <a:lnSpc>
                <a:spcPts val="4800"/>
              </a:lnSpc>
              <a:defRPr sz="4800" b="0" i="0">
                <a:solidFill>
                  <a:schemeClr val="bg1"/>
                </a:solidFill>
                <a:latin typeface="FlandersArtSans-Medium" panose="00000600000000000000" pitchFamily="2" charset="0"/>
                <a:cs typeface="FlandersArtSans-Medium" panose="000006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16" name="Ondertitel 2"/>
          <p:cNvSpPr>
            <a:spLocks noGrp="1"/>
          </p:cNvSpPr>
          <p:nvPr>
            <p:ph type="subTitle" idx="1"/>
          </p:nvPr>
        </p:nvSpPr>
        <p:spPr>
          <a:xfrm>
            <a:off x="1353312" y="4334257"/>
            <a:ext cx="5512791" cy="1112387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buNone/>
              <a:defRPr sz="1580" b="0">
                <a:solidFill>
                  <a:schemeClr val="bg1"/>
                </a:solidFill>
                <a:latin typeface="FlandersArtSans-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97" y="5635533"/>
            <a:ext cx="1831403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73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28000" y="2016000"/>
            <a:ext cx="9888000" cy="2088000"/>
          </a:xfrm>
        </p:spPr>
        <p:txBody>
          <a:bodyPr anchor="b" anchorCtr="0">
            <a:noAutofit/>
          </a:bodyPr>
          <a:lstStyle>
            <a:lvl1pPr indent="0" algn="l">
              <a:lnSpc>
                <a:spcPts val="5400"/>
              </a:lnSpc>
              <a:defRPr sz="5400" b="0" i="0">
                <a:solidFill>
                  <a:schemeClr val="accent1"/>
                </a:solidFill>
                <a:latin typeface="FlandersArtSans-Medium" panose="00000600000000000000" pitchFamily="2" charset="0"/>
                <a:cs typeface="FlandersArtSans-Medium" panose="000006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28000" y="4140000"/>
            <a:ext cx="9888000" cy="1655762"/>
          </a:xfr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buNone/>
              <a:defRPr sz="1580" b="0">
                <a:solidFill>
                  <a:schemeClr val="accent2"/>
                </a:solidFill>
                <a:latin typeface="FlandersArtSans-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4" name="Rechthoek 3"/>
          <p:cNvSpPr/>
          <p:nvPr userDrawn="1"/>
        </p:nvSpPr>
        <p:spPr>
          <a:xfrm>
            <a:off x="1" y="0"/>
            <a:ext cx="384000" cy="6858000"/>
          </a:xfrm>
          <a:prstGeom prst="rect">
            <a:avLst/>
          </a:prstGeom>
          <a:solidFill>
            <a:srgbClr val="D96422"/>
          </a:solidFill>
          <a:ln w="12700" cap="flat" cmpd="sng" algn="ctr">
            <a:solidFill>
              <a:srgbClr val="C98D3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87" y="5921675"/>
            <a:ext cx="2348917" cy="748232"/>
          </a:xfrm>
          <a:prstGeom prst="rect">
            <a:avLst/>
          </a:prstGeom>
        </p:spPr>
      </p:pic>
      <p:sp>
        <p:nvSpPr>
          <p:cNvPr id="6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9168019" y="6336001"/>
            <a:ext cx="2855495" cy="365125"/>
          </a:xfrm>
        </p:spPr>
        <p:txBody>
          <a:bodyPr/>
          <a:lstStyle>
            <a:lvl1pPr>
              <a:defRPr sz="900">
                <a:solidFill>
                  <a:srgbClr val="9B9B9B"/>
                </a:solidFill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/>
              <a:pPr/>
              <a:t>16/03/2026</a:t>
            </a:fld>
            <a:r>
              <a:rPr lang="nl-BE"/>
              <a:t> </a:t>
            </a:r>
            <a:r>
              <a:rPr lang="nl-BE" b="1"/>
              <a:t>│</a:t>
            </a:r>
            <a:fld id="{B263F6C6-2226-4286-8995-C42CB1E7C290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2292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9168019" y="6336001"/>
            <a:ext cx="2855495" cy="365125"/>
          </a:xfrm>
        </p:spPr>
        <p:txBody>
          <a:bodyPr/>
          <a:lstStyle>
            <a:lvl1pPr>
              <a:defRPr sz="900">
                <a:solidFill>
                  <a:srgbClr val="9B9B9B"/>
                </a:solidFill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/>
              <a:pPr/>
              <a:t>16/03/2026</a:t>
            </a:fld>
            <a:r>
              <a:rPr lang="nl-BE"/>
              <a:t> </a:t>
            </a:r>
            <a:r>
              <a:rPr lang="nl-BE" b="1"/>
              <a:t>│</a:t>
            </a:r>
            <a:fld id="{B263F6C6-2226-4286-8995-C42CB1E7C290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647491" y="574854"/>
            <a:ext cx="9888000" cy="1116000"/>
          </a:xfrm>
        </p:spPr>
        <p:txBody>
          <a:bodyPr anchor="t" anchorCtr="0"/>
          <a:lstStyle>
            <a:lvl1pPr>
              <a:defRPr>
                <a:solidFill>
                  <a:schemeClr val="accent1"/>
                </a:solidFill>
                <a:latin typeface="FlandersArtSans-Medium" panose="000006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>
          <a:xfrm>
            <a:off x="1647492" y="1690689"/>
            <a:ext cx="9888341" cy="4098925"/>
          </a:xfrm>
        </p:spPr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FlandersArtSans-Medium" panose="00000600000000000000" pitchFamily="2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hthoek 4"/>
          <p:cNvSpPr/>
          <p:nvPr userDrawn="1"/>
        </p:nvSpPr>
        <p:spPr>
          <a:xfrm>
            <a:off x="1" y="0"/>
            <a:ext cx="384000" cy="6858000"/>
          </a:xfrm>
          <a:prstGeom prst="rect">
            <a:avLst/>
          </a:prstGeom>
          <a:solidFill>
            <a:srgbClr val="D96422"/>
          </a:solidFill>
          <a:ln w="12700" cap="flat" cmpd="sng" algn="ctr">
            <a:solidFill>
              <a:srgbClr val="C98D3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87" y="5921675"/>
            <a:ext cx="2348917" cy="74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24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4"/>
          </p:nvPr>
        </p:nvSpPr>
        <p:spPr>
          <a:xfrm>
            <a:off x="7012518" y="1690688"/>
            <a:ext cx="4523316" cy="4227512"/>
          </a:xfrm>
        </p:spPr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FlandersArtSans-Medium" panose="00000600000000000000" pitchFamily="2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7491" y="574854"/>
            <a:ext cx="9888000" cy="1116000"/>
          </a:xfrm>
        </p:spPr>
        <p:txBody>
          <a:bodyPr anchor="t" anchorCtr="0"/>
          <a:lstStyle>
            <a:lvl1pPr>
              <a:defRPr b="0" i="0">
                <a:solidFill>
                  <a:schemeClr val="accent1"/>
                </a:solidFill>
                <a:latin typeface="FlandersArtSans-Medium" panose="00000600000000000000" pitchFamily="2" charset="0"/>
                <a:cs typeface="FlandersArtSans-Medium" panose="000006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12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9168019" y="6336001"/>
            <a:ext cx="2855495" cy="365125"/>
          </a:xfrm>
        </p:spPr>
        <p:txBody>
          <a:bodyPr/>
          <a:lstStyle>
            <a:lvl1pPr>
              <a:defRPr sz="900">
                <a:solidFill>
                  <a:srgbClr val="9B9B9B"/>
                </a:solidFill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/>
              <a:pPr/>
              <a:t>16/03/2026</a:t>
            </a:fld>
            <a:r>
              <a:rPr lang="nl-BE"/>
              <a:t> </a:t>
            </a:r>
            <a:r>
              <a:rPr lang="nl-BE" b="1"/>
              <a:t>│</a:t>
            </a:r>
            <a:fld id="{B263F6C6-2226-4286-8995-C42CB1E7C290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5" name="Tijdelijke aanduiding voor afbeelding 4"/>
          <p:cNvSpPr>
            <a:spLocks noGrp="1"/>
          </p:cNvSpPr>
          <p:nvPr>
            <p:ph type="pic" sz="quarter" idx="13"/>
          </p:nvPr>
        </p:nvSpPr>
        <p:spPr>
          <a:xfrm>
            <a:off x="1645128" y="1683724"/>
            <a:ext cx="4944000" cy="4233997"/>
          </a:xfrm>
        </p:spPr>
        <p:txBody>
          <a:bodyPr anchor="ctr"/>
          <a:lstStyle>
            <a:lvl1pPr algn="ctr">
              <a:buNone/>
              <a:defRPr b="0">
                <a:solidFill>
                  <a:srgbClr val="6D8B2B"/>
                </a:solidFill>
                <a:latin typeface="FlandersArtSans-Regular" panose="00000500000000000000" pitchFamily="2" charset="0"/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BE"/>
          </a:p>
        </p:txBody>
      </p:sp>
      <p:sp>
        <p:nvSpPr>
          <p:cNvPr id="7" name="Rechthoek 6"/>
          <p:cNvSpPr/>
          <p:nvPr userDrawn="1"/>
        </p:nvSpPr>
        <p:spPr>
          <a:xfrm>
            <a:off x="1" y="0"/>
            <a:ext cx="384000" cy="6858000"/>
          </a:xfrm>
          <a:prstGeom prst="rect">
            <a:avLst/>
          </a:prstGeom>
          <a:solidFill>
            <a:srgbClr val="D96422"/>
          </a:solidFill>
          <a:ln>
            <a:solidFill>
              <a:srgbClr val="C98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87" y="5921675"/>
            <a:ext cx="2348917" cy="74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33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7491" y="574854"/>
            <a:ext cx="9888000" cy="1116000"/>
          </a:xfrm>
        </p:spPr>
        <p:txBody>
          <a:bodyPr anchor="t" anchorCtr="0"/>
          <a:lstStyle>
            <a:lvl1pPr>
              <a:defRPr b="0" i="0">
                <a:solidFill>
                  <a:schemeClr val="accent1"/>
                </a:solidFill>
                <a:latin typeface="FlandersArtSans-Medium" panose="00000600000000000000" pitchFamily="2" charset="0"/>
                <a:cs typeface="FlandersArtSans-Medium" panose="000006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9168019" y="6336001"/>
            <a:ext cx="2855495" cy="365125"/>
          </a:xfrm>
        </p:spPr>
        <p:txBody>
          <a:bodyPr/>
          <a:lstStyle>
            <a:lvl1pPr>
              <a:defRPr sz="900">
                <a:solidFill>
                  <a:srgbClr val="9B9B9B"/>
                </a:solidFill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/>
              <a:pPr/>
              <a:t>16/03/2026</a:t>
            </a:fld>
            <a:r>
              <a:rPr lang="nl-BE"/>
              <a:t> </a:t>
            </a:r>
            <a:r>
              <a:rPr lang="nl-BE" b="1"/>
              <a:t>│</a:t>
            </a:r>
            <a:fld id="{B263F6C6-2226-4286-8995-C42CB1E7C290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1646767" y="1690688"/>
            <a:ext cx="4944533" cy="4227512"/>
          </a:xfrm>
        </p:spPr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FlandersArtSans-Medium" panose="00000600000000000000" pitchFamily="2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5"/>
          </p:nvPr>
        </p:nvSpPr>
        <p:spPr>
          <a:xfrm>
            <a:off x="6591300" y="1690689"/>
            <a:ext cx="4944533" cy="4160837"/>
          </a:xfrm>
        </p:spPr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FlandersArtSans-Medium" panose="00000600000000000000" pitchFamily="2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Rechthoek 5"/>
          <p:cNvSpPr/>
          <p:nvPr userDrawn="1"/>
        </p:nvSpPr>
        <p:spPr>
          <a:xfrm>
            <a:off x="1" y="0"/>
            <a:ext cx="384000" cy="6858000"/>
          </a:xfrm>
          <a:prstGeom prst="rect">
            <a:avLst/>
          </a:prstGeom>
          <a:solidFill>
            <a:srgbClr val="D96422"/>
          </a:solidFill>
          <a:ln>
            <a:solidFill>
              <a:srgbClr val="C98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87" y="5921675"/>
            <a:ext cx="2348917" cy="74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27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647491" y="583480"/>
            <a:ext cx="9888000" cy="11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793067" y="6339600"/>
            <a:ext cx="1474767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9B9B9B"/>
                </a:solidFill>
                <a:latin typeface="FlandersArtSans-Regular" panose="00000500000000000000" pitchFamily="2" charset="0"/>
              </a:defRPr>
            </a:lvl1pPr>
          </a:lstStyle>
          <a:p>
            <a:fld id="{FD6BEBD5-99F3-4C1B-B5AF-C9279F4847C2}" type="datetimeFigureOut">
              <a:rPr lang="nl-BE" smtClean="0"/>
              <a:pPr/>
              <a:t>16/03/2026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324524" y="6339600"/>
            <a:ext cx="25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9B9B9B"/>
                </a:solidFill>
                <a:latin typeface="FlandersArtSans-Regular" panose="00000500000000000000" pitchFamily="2" charset="0"/>
              </a:defRPr>
            </a:lvl1pPr>
          </a:lstStyle>
          <a:p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26148" y="63396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9B9B9B"/>
                </a:solidFill>
                <a:latin typeface="FlandersArtSans-Regular" panose="00000500000000000000" pitchFamily="2" charset="0"/>
              </a:defRPr>
            </a:lvl1pPr>
          </a:lstStyle>
          <a:p>
            <a:fld id="{492AD3B4-D906-4191-84FB-4FE613E48036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647491" y="1699550"/>
            <a:ext cx="9926400" cy="4352400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Blip>
                <a:blip r:embed="rId9"/>
              </a:buBlip>
              <a:tabLst/>
              <a:defRPr/>
            </a:pPr>
            <a:r>
              <a:rPr kumimoji="0" lang="nl-NL" sz="2200" b="0" i="0" u="none" strike="noStrike" kern="1200" cap="none" spc="0" normalizeH="0" baseline="0" noProof="0">
                <a:ln>
                  <a:noFill/>
                </a:ln>
                <a:solidFill>
                  <a:srgbClr val="6D8B2B"/>
                </a:solidFill>
                <a:effectLst/>
                <a:uLnTx/>
                <a:uFillTx/>
                <a:latin typeface="FlandersArtSans-Bold" panose="00000800000000000000" pitchFamily="2" charset="0"/>
                <a:ea typeface="+mn-ea"/>
                <a:cs typeface="+mn-cs"/>
              </a:rPr>
              <a:t>Klik om de modelstijlen te bewerken</a:t>
            </a:r>
          </a:p>
          <a:p>
            <a:pPr marL="576000" marR="0" lvl="1" indent="-2880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Blip>
                <a:blip r:embed="rId10"/>
              </a:buBlip>
              <a:tabLst/>
              <a:defRPr/>
            </a:pPr>
            <a:r>
              <a:rPr kumimoji="0" lang="nl-NL" sz="2200" b="0" i="0" u="none" strike="noStrike" kern="1200" cap="none" spc="0" normalizeH="0" baseline="0" noProof="0">
                <a:ln>
                  <a:noFill/>
                </a:ln>
                <a:solidFill>
                  <a:srgbClr val="6D8B2B"/>
                </a:solidFill>
                <a:effectLst/>
                <a:uLnTx/>
                <a:uFillTx/>
                <a:latin typeface="FlandersArtSans-Regular" panose="00000500000000000000" pitchFamily="2" charset="0"/>
                <a:ea typeface="+mn-ea"/>
                <a:cs typeface="+mn-cs"/>
              </a:rPr>
              <a:t>Tweede niveau</a:t>
            </a:r>
          </a:p>
          <a:p>
            <a:pPr marL="864000" marR="0" lvl="2" indent="-2880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85000"/>
              <a:buFontTx/>
              <a:buBlip>
                <a:blip r:embed="rId11"/>
              </a:buBlip>
              <a:tabLst/>
              <a:defRPr/>
            </a:pPr>
            <a:r>
              <a:rPr kumimoji="0" lang="nl-NL" sz="2000" b="0" i="0" u="none" strike="noStrike" kern="1200" cap="none" spc="0" normalizeH="0" baseline="0" noProof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FlandersArtSans-Regular" panose="00000500000000000000" pitchFamily="2" charset="0"/>
                <a:ea typeface="+mn-ea"/>
                <a:cs typeface="+mn-cs"/>
              </a:rPr>
              <a:t>Derde niveau</a:t>
            </a:r>
          </a:p>
          <a:p>
            <a:pPr marL="1152000" marR="0" lvl="3" indent="-2880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Blip>
                <a:blip r:embed="rId12"/>
              </a:buBlip>
              <a:tabLst/>
              <a:defRPr/>
            </a:pPr>
            <a:r>
              <a:rPr kumimoji="0" lang="nl-NL" sz="2000" b="0" i="0" u="none" strike="noStrike" kern="1200" cap="none" spc="0" normalizeH="0" baseline="0" noProof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FlandersArtSans-Regular" panose="00000500000000000000" pitchFamily="2" charset="0"/>
                <a:ea typeface="+mn-ea"/>
                <a:cs typeface="+mn-cs"/>
              </a:rPr>
              <a:t>Vierde niveau</a:t>
            </a:r>
          </a:p>
          <a:p>
            <a:pPr marL="1440000" marR="0" lvl="4" indent="-2880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Blip>
                <a:blip r:embed="rId9"/>
              </a:buBlip>
              <a:tabLst/>
              <a:defRPr/>
            </a:pPr>
            <a:r>
              <a:rPr kumimoji="0" lang="nl-NL" sz="2000" b="0" i="0" u="none" strike="noStrike" kern="1200" cap="none" spc="0" normalizeH="0" baseline="0" noProof="0">
                <a:ln>
                  <a:noFill/>
                </a:ln>
                <a:solidFill>
                  <a:srgbClr val="9B9B9B"/>
                </a:solidFill>
                <a:effectLst/>
                <a:uLnTx/>
                <a:uFillTx/>
                <a:latin typeface="FlandersArtSans-Regular" panose="00000500000000000000" pitchFamily="2" charset="0"/>
                <a:ea typeface="+mn-ea"/>
                <a:cs typeface="+mn-cs"/>
              </a:rPr>
              <a:t>Vijfde niveau </a:t>
            </a:r>
            <a:endParaRPr kumimoji="0" lang="nl-BE" sz="2000" b="0" i="0" u="none" strike="noStrike" kern="1200" cap="none" spc="0" normalizeH="0" baseline="0" noProof="0">
              <a:ln>
                <a:noFill/>
              </a:ln>
              <a:solidFill>
                <a:srgbClr val="9B9B9B"/>
              </a:solidFill>
              <a:effectLst/>
              <a:uLnTx/>
              <a:uFillTx/>
              <a:latin typeface="FlandersArtSans-Regular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198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914400" rtl="0" eaLnBrk="1" latinLnBrk="0" hangingPunct="1">
        <a:lnSpc>
          <a:spcPts val="3800"/>
        </a:lnSpc>
        <a:spcBef>
          <a:spcPct val="0"/>
        </a:spcBef>
        <a:buNone/>
        <a:defRPr sz="3700" b="0" kern="1200">
          <a:solidFill>
            <a:srgbClr val="6D8B2B"/>
          </a:solidFill>
          <a:latin typeface="FlandersArtSans-Medium" panose="00000600000000000000" pitchFamily="2" charset="0"/>
          <a:ea typeface="+mj-ea"/>
          <a:cs typeface="+mj-cs"/>
        </a:defRPr>
      </a:lvl1pPr>
    </p:titleStyle>
    <p:bodyStyle>
      <a:lvl1pPr marL="288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90000"/>
        <a:buFontTx/>
        <a:buBlip>
          <a:blip r:embed="rId9"/>
        </a:buBlip>
        <a:tabLst/>
        <a:defRPr sz="2200" b="1" kern="1200" spc="0" baseline="0">
          <a:solidFill>
            <a:srgbClr val="9B9B9B"/>
          </a:solidFill>
          <a:latin typeface="FlandersArtSans-Medium" panose="00000600000000000000" pitchFamily="2" charset="0"/>
          <a:ea typeface="+mn-ea"/>
          <a:cs typeface="+mn-cs"/>
        </a:defRPr>
      </a:lvl1pPr>
      <a:lvl2pPr marL="576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75000"/>
        <a:buFontTx/>
        <a:buBlip>
          <a:blip r:embed="rId10"/>
        </a:buBlip>
        <a:tabLst/>
        <a:defRPr sz="2000" kern="1200" spc="0" baseline="0">
          <a:solidFill>
            <a:srgbClr val="9B9B9B"/>
          </a:solidFill>
          <a:latin typeface="FlandersArtSans-Regular" panose="00000500000000000000" pitchFamily="2" charset="0"/>
          <a:ea typeface="+mn-ea"/>
          <a:cs typeface="+mn-cs"/>
        </a:defRPr>
      </a:lvl2pPr>
      <a:lvl3pPr marL="864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85000"/>
        <a:buFontTx/>
        <a:buBlip>
          <a:blip r:embed="rId11"/>
        </a:buBlip>
        <a:tabLst/>
        <a:defRPr sz="1800" kern="1200" spc="0" baseline="0">
          <a:solidFill>
            <a:srgbClr val="9B9B9B"/>
          </a:solidFill>
          <a:latin typeface="FlandersArtSans-Regular" panose="00000500000000000000" pitchFamily="2" charset="0"/>
          <a:ea typeface="+mn-ea"/>
          <a:cs typeface="+mn-cs"/>
        </a:defRPr>
      </a:lvl3pPr>
      <a:lvl4pPr marL="1152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75000"/>
        <a:buFontTx/>
        <a:buBlip>
          <a:blip r:embed="rId12"/>
        </a:buBlip>
        <a:tabLst/>
        <a:defRPr sz="1600" kern="1200" spc="0" baseline="0">
          <a:solidFill>
            <a:srgbClr val="9B9B9B"/>
          </a:solidFill>
          <a:latin typeface="FlandersArtSans-Regular" panose="00000500000000000000" pitchFamily="2" charset="0"/>
          <a:ea typeface="+mn-ea"/>
          <a:cs typeface="+mn-cs"/>
        </a:defRPr>
      </a:lvl4pPr>
      <a:lvl5pPr marL="1440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90000"/>
        <a:buFontTx/>
        <a:buBlip>
          <a:blip r:embed="rId9"/>
        </a:buBlip>
        <a:tabLst/>
        <a:defRPr sz="1400" kern="1200" spc="0" baseline="0">
          <a:solidFill>
            <a:srgbClr val="9B9B9B"/>
          </a:solidFill>
          <a:latin typeface="FlandersArtSans-Regular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omgeving.vlaanderen.be/confluence/x/rZZ7Fw" TargetMode="External"/><Relationship Id="rId2" Type="http://schemas.openxmlformats.org/officeDocument/2006/relationships/hyperlink" Target="https://confluence.omgeving.vlaanderen.be/confluence/x/qJZ7Fw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lieuinfo.be/confluence/display/DOCUOMG/Release+Not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6467" y="2937103"/>
            <a:ext cx="5268904" cy="1651858"/>
          </a:xfrm>
        </p:spPr>
        <p:txBody>
          <a:bodyPr/>
          <a:lstStyle/>
          <a:p>
            <a:r>
              <a:rPr lang="nl-BE">
                <a:latin typeface="+mn-lt"/>
              </a:rPr>
              <a:t>Omgevingsloket: Technisch overleg afnemers</a:t>
            </a:r>
          </a:p>
        </p:txBody>
      </p:sp>
      <p:sp>
        <p:nvSpPr>
          <p:cNvPr id="4" name="Ondertitel 7">
            <a:extLst>
              <a:ext uri="{FF2B5EF4-FFF2-40B4-BE49-F238E27FC236}">
                <a16:creationId xmlns:a16="http://schemas.microsoft.com/office/drawing/2014/main" id="{4EDC45AC-9726-459B-BB97-63E0F77A9294}"/>
              </a:ext>
            </a:extLst>
          </p:cNvPr>
          <p:cNvSpPr txBox="1">
            <a:spLocks/>
          </p:cNvSpPr>
          <p:nvPr/>
        </p:nvSpPr>
        <p:spPr>
          <a:xfrm>
            <a:off x="2051321" y="5011400"/>
            <a:ext cx="4031800" cy="4223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76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580" b="0" kern="1200" spc="0" baseline="0">
                <a:solidFill>
                  <a:schemeClr val="bg1"/>
                </a:solidFill>
                <a:latin typeface="FlandersArtSans-Medium" panose="00000600000000000000" pitchFamily="2" charset="0"/>
                <a:ea typeface="+mn-ea"/>
                <a:cs typeface="+mn-cs"/>
              </a:defRPr>
            </a:lvl1pPr>
            <a:lvl2pPr marL="457200" marR="0" indent="0" algn="ctr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2000" kern="1200" spc="0" baseline="0">
                <a:solidFill>
                  <a:srgbClr val="9B9B9B"/>
                </a:solidFill>
                <a:latin typeface="FlandersArtSans-Regular" panose="00000500000000000000" pitchFamily="2" charset="0"/>
                <a:ea typeface="+mn-ea"/>
                <a:cs typeface="+mn-cs"/>
              </a:defRPr>
            </a:lvl2pPr>
            <a:lvl3pPr marL="914400" marR="0" indent="0" algn="ctr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85000"/>
              <a:buFontTx/>
              <a:buNone/>
              <a:tabLst/>
              <a:defRPr sz="1800" kern="1200" spc="0" baseline="0">
                <a:solidFill>
                  <a:srgbClr val="9B9B9B"/>
                </a:solidFill>
                <a:latin typeface="FlandersArtSans-Regular" panose="00000500000000000000" pitchFamily="2" charset="0"/>
                <a:ea typeface="+mn-ea"/>
                <a:cs typeface="+mn-cs"/>
              </a:defRPr>
            </a:lvl3pPr>
            <a:lvl4pPr marL="1371600" marR="0" indent="0" algn="ctr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1600" kern="1200" spc="0" baseline="0">
                <a:solidFill>
                  <a:srgbClr val="9B9B9B"/>
                </a:solidFill>
                <a:latin typeface="FlandersArtSans-Regular" panose="00000500000000000000" pitchFamily="2" charset="0"/>
                <a:ea typeface="+mn-ea"/>
                <a:cs typeface="+mn-cs"/>
              </a:defRPr>
            </a:lvl4pPr>
            <a:lvl5pPr marL="1828800" marR="0" indent="0" algn="ctr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600" kern="1200" spc="0" baseline="0">
                <a:solidFill>
                  <a:srgbClr val="9B9B9B"/>
                </a:solidFill>
                <a:latin typeface="FlandersArtSans-Regular" panose="00000500000000000000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>
                <a:solidFill>
                  <a:prstClr val="white"/>
                </a:solidFill>
                <a:latin typeface="Calibri"/>
              </a:rPr>
              <a:t>16 maart 2026</a:t>
            </a:r>
          </a:p>
        </p:txBody>
      </p:sp>
    </p:spTree>
    <p:extLst>
      <p:ext uri="{BB962C8B-B14F-4D97-AF65-F5344CB8AC3E}">
        <p14:creationId xmlns:p14="http://schemas.microsoft.com/office/powerpoint/2010/main" val="2547245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9878A2-B1D2-4BC0-5C53-26683F649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Rondvraag</a:t>
            </a:r>
            <a:endParaRPr lang="en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33AD2C-97B1-142C-BE89-4C2128750A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/>
              <a:t>Data correcties:</a:t>
            </a:r>
          </a:p>
          <a:p>
            <a:pPr lvl="1"/>
            <a:r>
              <a:rPr lang="nl-NL"/>
              <a:t>VLAREM rubrieken (VITO </a:t>
            </a:r>
            <a:r>
              <a:rPr lang="nl-NL" err="1"/>
              <a:t>ID’s</a:t>
            </a:r>
            <a:r>
              <a:rPr lang="nl-NL"/>
              <a:t>):</a:t>
            </a:r>
          </a:p>
          <a:p>
            <a:pPr lvl="2"/>
            <a:r>
              <a:rPr lang="nl-NL">
                <a:hlinkClick r:id="rId2"/>
              </a:rPr>
              <a:t>https://confluence.omgeving.vlaanderen.be/confluence/x/qJZ7Fw</a:t>
            </a:r>
            <a:endParaRPr lang="nl-NL"/>
          </a:p>
          <a:p>
            <a:pPr lvl="2"/>
            <a:r>
              <a:rPr lang="nl-NL"/>
              <a:t>Conclusie: data correctie uitvoeren bij release van 2.220 (31/3/26)</a:t>
            </a:r>
          </a:p>
          <a:p>
            <a:pPr lvl="2"/>
            <a:endParaRPr lang="nl-NL"/>
          </a:p>
          <a:p>
            <a:pPr lvl="1"/>
            <a:r>
              <a:rPr lang="nl-NL"/>
              <a:t>GROEP ID:</a:t>
            </a:r>
          </a:p>
          <a:p>
            <a:pPr lvl="2"/>
            <a:r>
              <a:rPr lang="nl-NL">
                <a:hlinkClick r:id="rId3"/>
              </a:rPr>
              <a:t>https://confluence.omgeving.vlaanderen.be/confluence/x/rZZ7Fw</a:t>
            </a:r>
            <a:endParaRPr lang="nl-NL"/>
          </a:p>
          <a:p>
            <a:pPr lvl="2"/>
            <a:r>
              <a:rPr lang="nl-NL"/>
              <a:t>Conclusie: data correctie uitvoeren bij release van 2.220 (31/3/26)</a:t>
            </a:r>
          </a:p>
          <a:p>
            <a:pPr lvl="1"/>
            <a:endParaRPr lang="en-BE" b="1"/>
          </a:p>
        </p:txBody>
      </p:sp>
    </p:spTree>
    <p:extLst>
      <p:ext uri="{BB962C8B-B14F-4D97-AF65-F5344CB8AC3E}">
        <p14:creationId xmlns:p14="http://schemas.microsoft.com/office/powerpoint/2010/main" val="62416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+mn-lt"/>
              </a:rPr>
              <a:t>Agenda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13"/>
          </p:nvPr>
        </p:nvSpPr>
        <p:spPr>
          <a:xfrm>
            <a:off x="2759361" y="1379538"/>
            <a:ext cx="7878587" cy="4098925"/>
          </a:xfrm>
        </p:spPr>
        <p:txBody>
          <a:bodyPr/>
          <a:lstStyle/>
          <a:p>
            <a:pPr marL="0" indent="0">
              <a:buNone/>
            </a:pPr>
            <a:endParaRPr lang="nl-BE">
              <a:latin typeface="+mn-lt"/>
            </a:endParaRPr>
          </a:p>
          <a:p>
            <a:r>
              <a:rPr lang="nl-BE">
                <a:latin typeface="+mn-lt"/>
              </a:rPr>
              <a:t>Release 2.220</a:t>
            </a:r>
          </a:p>
          <a:p>
            <a:r>
              <a:rPr lang="nl-BE">
                <a:latin typeface="+mn-lt"/>
              </a:rPr>
              <a:t>Status modulair decreet</a:t>
            </a:r>
          </a:p>
          <a:p>
            <a:r>
              <a:rPr lang="nl-BE"/>
              <a:t>Samenvatting parameterversies</a:t>
            </a:r>
          </a:p>
          <a:p>
            <a:r>
              <a:rPr lang="nl-BE"/>
              <a:t>Varia</a:t>
            </a:r>
          </a:p>
          <a:p>
            <a:pPr lvl="1"/>
            <a:r>
              <a:rPr lang="nl-BE"/>
              <a:t>Overbelasting PR omgeving</a:t>
            </a:r>
          </a:p>
          <a:p>
            <a:r>
              <a:rPr lang="nl-BE">
                <a:latin typeface="+mn-lt"/>
              </a:rPr>
              <a:t>Rondvraag</a:t>
            </a:r>
          </a:p>
          <a:p>
            <a:pPr marL="0" indent="0">
              <a:buNone/>
            </a:pPr>
            <a:endParaRPr lang="nl-BE">
              <a:latin typeface="+mn-lt"/>
            </a:endParaRPr>
          </a:p>
          <a:p>
            <a:pPr marL="0" indent="0">
              <a:buNone/>
            </a:pPr>
            <a:br>
              <a:rPr lang="nl-BE" b="1"/>
            </a:br>
            <a:endParaRPr lang="nl-BE">
              <a:latin typeface="+mn-lt"/>
            </a:endParaRPr>
          </a:p>
          <a:p>
            <a:endParaRPr lang="nl-BE">
              <a:latin typeface="+mn-lt"/>
            </a:endParaRPr>
          </a:p>
          <a:p>
            <a:pPr marL="0" indent="0">
              <a:buNone/>
            </a:pPr>
            <a:endParaRPr lang="nl-BE">
              <a:latin typeface="+mn-lt"/>
            </a:endParaRPr>
          </a:p>
          <a:p>
            <a:pPr marL="0" indent="0">
              <a:buNone/>
            </a:pPr>
            <a:br>
              <a:rPr lang="nl-BE">
                <a:latin typeface="+mn-lt"/>
              </a:rPr>
            </a:br>
            <a:endParaRPr lang="nl-BE">
              <a:latin typeface="+mn-lt"/>
            </a:endParaRPr>
          </a:p>
          <a:p>
            <a:endParaRPr lang="nl-BE">
              <a:latin typeface="+mn-lt"/>
            </a:endParaRPr>
          </a:p>
          <a:p>
            <a:pPr marL="0" indent="0">
              <a:buNone/>
            </a:pP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78246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9EF84-B403-448E-89BD-4A8B46715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Release 2.220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26331-B59D-497C-A4CA-02F1BFA62D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34133" y="1267145"/>
            <a:ext cx="9888341" cy="4365723"/>
          </a:xfrm>
        </p:spPr>
        <p:txBody>
          <a:bodyPr vert="horz" lIns="0" tIns="0" rIns="0" bIns="45720" rtlCol="0" anchor="t">
            <a:noAutofit/>
          </a:bodyPr>
          <a:lstStyle/>
          <a:p>
            <a:pPr marL="0" indent="0">
              <a:buNone/>
            </a:pPr>
            <a:r>
              <a:rPr lang="nl-BE"/>
              <a:t>Oefen : 13/3/26</a:t>
            </a:r>
          </a:p>
          <a:p>
            <a:pPr marL="0" indent="0">
              <a:buNone/>
            </a:pPr>
            <a:r>
              <a:rPr lang="nl-BE"/>
              <a:t>Productie : 31/3/26</a:t>
            </a:r>
          </a:p>
          <a:p>
            <a:pPr marL="0" indent="0">
              <a:buNone/>
            </a:pPr>
            <a:endParaRPr lang="nl-BE"/>
          </a:p>
          <a:p>
            <a:pPr marL="0" indent="0">
              <a:buNone/>
            </a:pPr>
            <a:r>
              <a:rPr lang="nl-BE" dirty="0">
                <a:latin typeface="FlandersArtSans-Medium"/>
                <a:hlinkClick r:id="rId3"/>
              </a:rPr>
              <a:t>Releasenotes </a:t>
            </a:r>
            <a:endParaRPr lang="nl-BE" dirty="0">
              <a:latin typeface="FlandersArtSans-Medium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BE" sz="1800"/>
          </a:p>
          <a:p>
            <a:pPr marL="287655" indent="-287655">
              <a:buFont typeface="Arial" panose="020B0604020202020204" pitchFamily="34" charset="0"/>
              <a:buChar char="•"/>
            </a:pPr>
            <a:r>
              <a:rPr lang="nl-BE" sz="1800"/>
              <a:t>Functionele aanpassingen/verbeteringen:</a:t>
            </a:r>
          </a:p>
          <a:p>
            <a:pPr marL="575945" lvl="1" indent="-287655">
              <a:buFont typeface="Arial" panose="020B0604020202020204" pitchFamily="34" charset="0"/>
              <a:buChar char="•"/>
            </a:pPr>
            <a:r>
              <a:rPr lang="nl-BE" sz="1600"/>
              <a:t>Bugfixes en optimalisaties</a:t>
            </a:r>
          </a:p>
          <a:p>
            <a:pPr marL="575945" lvl="1" indent="-287655">
              <a:buFont typeface="Arial" panose="020B0604020202020204" pitchFamily="34" charset="0"/>
              <a:buChar char="•"/>
            </a:pPr>
            <a:endParaRPr lang="nl-BE" sz="1600" dirty="0"/>
          </a:p>
          <a:p>
            <a:pPr marL="288000" lvl="1" indent="0">
              <a:buNone/>
            </a:pPr>
            <a:endParaRPr lang="nl-BE" sz="1600"/>
          </a:p>
          <a:p>
            <a:pPr>
              <a:buFont typeface="Arial" panose="020B0604020202020204" pitchFamily="34" charset="0"/>
              <a:buChar char="•"/>
            </a:pPr>
            <a:endParaRPr lang="nl-BE" sz="1800"/>
          </a:p>
          <a:p>
            <a:pPr marL="287655" indent="-287655">
              <a:buFont typeface="Arial" panose="020B0604020202020204" pitchFamily="34" charset="0"/>
              <a:buChar char="•"/>
            </a:pPr>
            <a:r>
              <a:rPr lang="nl-BE" sz="1800"/>
              <a:t>Geen nieuwe dump (dump 120)</a:t>
            </a:r>
          </a:p>
        </p:txBody>
      </p:sp>
    </p:spTree>
    <p:extLst>
      <p:ext uri="{BB962C8B-B14F-4D97-AF65-F5344CB8AC3E}">
        <p14:creationId xmlns:p14="http://schemas.microsoft.com/office/powerpoint/2010/main" val="803428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30387-982D-4DF9-BFF9-452B3EBBA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sym typeface="Wingdings" panose="05000000000000000000" pitchFamily="2" charset="2"/>
              </a:rPr>
              <a:t>Actieprogramma Vlaamse Regering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9381D-F932-4EA3-82D4-4CF0899890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47491" y="1476085"/>
            <a:ext cx="9888342" cy="440220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nl-BE" sz="2000"/>
          </a:p>
          <a:p>
            <a:pPr>
              <a:buFont typeface="Arial" panose="020B0604020202020204" pitchFamily="34" charset="0"/>
              <a:buChar char="•"/>
            </a:pPr>
            <a:r>
              <a:rPr lang="nl-BE" sz="2000"/>
              <a:t>Prioriteit blijft bij invoering modulair decreet incl. wijzigingsdecreet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sz="1800"/>
              <a:t>Aanpassing aan V&amp;O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sz="1800"/>
              <a:t>invoering openbaar onderzoek ontwerpbeslissing + koppeling attentieplicht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sz="1800"/>
              <a:t>invoering inspraakreactie + zichtbaarheid voor de aanvrager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sz="1800"/>
              <a:t>pauzeknop</a:t>
            </a:r>
          </a:p>
          <a:p>
            <a:pPr>
              <a:buFont typeface="Arial" panose="020B0604020202020204" pitchFamily="34" charset="0"/>
              <a:buChar char="•"/>
            </a:pPr>
            <a:endParaRPr lang="nl-BE" sz="2000"/>
          </a:p>
          <a:p>
            <a:pPr>
              <a:buFont typeface="Arial" panose="020B0604020202020204" pitchFamily="34" charset="0"/>
              <a:buChar char="•"/>
            </a:pPr>
            <a:r>
              <a:rPr lang="nl-BE" sz="2000"/>
              <a:t>Geen nieuws over teksten van het wijzigingsdecreet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BE" sz="2000"/>
              <a:t>Ambitie blijft deze zo snel mogelijk klaar te hebben </a:t>
            </a:r>
            <a:r>
              <a:rPr lang="nl-BE" sz="2000">
                <a:sym typeface="Wingdings" panose="05000000000000000000" pitchFamily="2" charset="2"/>
              </a:rPr>
              <a:t> april/mei?</a:t>
            </a:r>
            <a:endParaRPr lang="nl-BE" sz="2000"/>
          </a:p>
          <a:p>
            <a:pPr marL="0" indent="0">
              <a:buNone/>
            </a:pPr>
            <a:endParaRPr lang="nl-BE" sz="20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BE" sz="2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67490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30387-982D-4DF9-BFF9-452B3EBBA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FlandersArtSans-Medium"/>
              </a:rPr>
              <a:t>Samenvatting parameterversies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9381D-F932-4EA3-82D4-4CF0899890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47492" y="1269615"/>
            <a:ext cx="10074338" cy="4766382"/>
          </a:xfrm>
        </p:spPr>
        <p:txBody>
          <a:bodyPr vert="horz" lIns="0" tIns="0" rIns="0" bIns="45720" rtlCol="0" anchor="t">
            <a:noAutofit/>
          </a:bodyPr>
          <a:lstStyle/>
          <a:p>
            <a:pPr marL="575945" lvl="1" indent="-287655">
              <a:buSzPct val="90000"/>
              <a:buNone/>
            </a:pPr>
            <a:endParaRPr lang="nl-BE">
              <a:latin typeface="FlandersArtSans-Medium"/>
            </a:endParaRPr>
          </a:p>
          <a:p>
            <a:pPr marL="575945" lvl="1" indent="-287655">
              <a:buNone/>
            </a:pPr>
            <a:r>
              <a:rPr lang="nl-BE" b="1">
                <a:latin typeface="FlandersArtSans-Medium"/>
              </a:rPr>
              <a:t>Productie:</a:t>
            </a:r>
            <a:endParaRPr lang="nl-BE" b="1"/>
          </a:p>
          <a:p>
            <a:pPr marL="575945" lvl="1" indent="-287655">
              <a:buFont typeface="Courier New"/>
              <a:buChar char="o"/>
            </a:pPr>
            <a:r>
              <a:rPr lang="nl-BE">
                <a:latin typeface="FlandersArtSans-Medium"/>
              </a:rPr>
              <a:t>Parameterversie 94</a:t>
            </a:r>
          </a:p>
          <a:p>
            <a:pPr marL="575945" lvl="1" indent="-287655">
              <a:buSzPct val="90000"/>
              <a:buNone/>
            </a:pPr>
            <a:endParaRPr lang="nl-BE">
              <a:latin typeface="FlandersArtSans-Medium"/>
            </a:endParaRPr>
          </a:p>
          <a:p>
            <a:pPr marL="575945" lvl="1" indent="-287655">
              <a:buSzPct val="90000"/>
              <a:buNone/>
            </a:pPr>
            <a:r>
              <a:rPr lang="nl-BE" b="1">
                <a:latin typeface="FlandersArtSans-Medium"/>
              </a:rPr>
              <a:t>Oefen1:</a:t>
            </a:r>
          </a:p>
          <a:p>
            <a:pPr marL="575945" lvl="1" indent="-287655">
              <a:buFont typeface="Courier New"/>
              <a:buChar char="o"/>
            </a:pPr>
            <a:r>
              <a:rPr lang="nl-BE">
                <a:latin typeface="FlandersArtSans-Medium"/>
              </a:rPr>
              <a:t>Parameterversie 95</a:t>
            </a:r>
          </a:p>
          <a:p>
            <a:pPr marL="575945" lvl="1" indent="-287655">
              <a:buSzPct val="90000"/>
              <a:buNone/>
            </a:pPr>
            <a:r>
              <a:rPr lang="nl-BE" b="1">
                <a:latin typeface="FlandersArtSans-Medium"/>
              </a:rPr>
              <a:t>Oefen2 (SBI):</a:t>
            </a:r>
          </a:p>
          <a:p>
            <a:pPr marL="575945" lvl="1" indent="-287655">
              <a:buFont typeface="Courier New"/>
              <a:buChar char="o"/>
            </a:pPr>
            <a:r>
              <a:rPr lang="nl-BE">
                <a:latin typeface="FlandersArtSans-Medium"/>
              </a:rPr>
              <a:t>Parameterversie 100: SBI</a:t>
            </a:r>
          </a:p>
          <a:p>
            <a:pPr marL="575945" lvl="1" indent="-287655">
              <a:buFont typeface="Courier New"/>
              <a:buChar char="o"/>
            </a:pPr>
            <a:r>
              <a:rPr lang="nl-BE">
                <a:latin typeface="FlandersArtSans-Medium"/>
              </a:rPr>
              <a:t>Parameterversie 120: Modulair decreet</a:t>
            </a:r>
          </a:p>
          <a:p>
            <a:pPr marL="287655" indent="-287655">
              <a:buNone/>
            </a:pPr>
            <a:endParaRPr lang="nl-BE">
              <a:latin typeface="FlandersArtSans-Medium"/>
            </a:endParaRPr>
          </a:p>
          <a:p>
            <a:pPr marL="0" indent="0">
              <a:buNone/>
            </a:pPr>
            <a:r>
              <a:rPr lang="nl-BE" sz="1800">
                <a:latin typeface="FlandersArtSans-Regular"/>
              </a:rPr>
              <a:t>Nieuwe dump versies naar oefen:</a:t>
            </a:r>
          </a:p>
          <a:p>
            <a:pPr marL="287655" indent="-287655">
              <a:buFont typeface="Courier New"/>
              <a:buChar char="o"/>
            </a:pPr>
            <a:r>
              <a:rPr lang="nl-BE" sz="1800">
                <a:latin typeface="FlandersArtSans-Regular"/>
              </a:rPr>
              <a:t>10/04: dump 121 – release 2.222</a:t>
            </a:r>
          </a:p>
          <a:p>
            <a:pPr marL="287655" indent="-287655">
              <a:buFont typeface="Courier New"/>
              <a:buChar char="o"/>
            </a:pPr>
            <a:r>
              <a:rPr lang="nl-BE" sz="1800">
                <a:latin typeface="FlandersArtSans-Regular"/>
              </a:rPr>
              <a:t>08/05: dump 122 – release 2.224 </a:t>
            </a:r>
          </a:p>
        </p:txBody>
      </p:sp>
    </p:spTree>
    <p:extLst>
      <p:ext uri="{BB962C8B-B14F-4D97-AF65-F5344CB8AC3E}">
        <p14:creationId xmlns:p14="http://schemas.microsoft.com/office/powerpoint/2010/main" val="267521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CF15F-4CF4-0639-E48C-73AA320CB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491" y="574854"/>
            <a:ext cx="9888000" cy="686154"/>
          </a:xfrm>
        </p:spPr>
        <p:txBody>
          <a:bodyPr/>
          <a:lstStyle/>
          <a:p>
            <a:r>
              <a:rPr lang="en-US" err="1">
                <a:latin typeface="FlandersArtSans-Medium"/>
              </a:rPr>
              <a:t>Geplande</a:t>
            </a:r>
            <a:r>
              <a:rPr lang="en-US">
                <a:latin typeface="FlandersArtSans-Medium"/>
              </a:rPr>
              <a:t> </a:t>
            </a:r>
            <a:r>
              <a:rPr lang="en-US" err="1">
                <a:latin typeface="FlandersArtSans-Medium"/>
              </a:rPr>
              <a:t>wijzigingen</a:t>
            </a:r>
            <a:r>
              <a:rPr lang="en-US">
                <a:latin typeface="FlandersArtSans-Medium"/>
              </a:rPr>
              <a:t> parameters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8C253-93EA-A3ED-D15D-DAC08588E5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47492" y="1260843"/>
            <a:ext cx="9888341" cy="4528771"/>
          </a:xfrm>
        </p:spPr>
        <p:txBody>
          <a:bodyPr vert="horz" lIns="0" tIns="0" rIns="0" bIns="45720" rtlCol="0" anchor="t">
            <a:noAutofit/>
          </a:bodyPr>
          <a:lstStyle/>
          <a:p>
            <a:pPr marL="288290" lvl="1" indent="0">
              <a:buSzPct val="90000"/>
              <a:buNone/>
            </a:pPr>
            <a:r>
              <a:rPr lang="nl-BE" sz="1800" b="1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  <a:cs typeface="Arial"/>
              </a:rPr>
              <a:t>Highlights parameterversie 95:</a:t>
            </a:r>
            <a:endParaRPr lang="en-US" sz="1800" b="1">
              <a:solidFill>
                <a:schemeClr val="tx1">
                  <a:lumMod val="85000"/>
                  <a:lumOff val="15000"/>
                </a:schemeClr>
              </a:solidFill>
              <a:latin typeface="FlandersArtSans-Regular"/>
              <a:cs typeface="Arial"/>
            </a:endParaRPr>
          </a:p>
          <a:p>
            <a:pPr marL="287655" indent="-287655">
              <a:buFont typeface="Wingdings"/>
              <a:buChar char="Ø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  <a:cs typeface="Arial"/>
              </a:rPr>
              <a:t>Aanpassingen voor de RIE - dump 122:</a:t>
            </a:r>
          </a:p>
          <a:p>
            <a:pPr marL="575945" lvl="1" indent="-287655">
              <a:buFont typeface="Courier New"/>
              <a:buChar char="o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</a:rPr>
              <a:t>Vlaremrubrieken: 1300 records veranderen: de helft wordt stopgezet, de helft nieuw</a:t>
            </a:r>
            <a:endParaRPr lang="en-US" sz="1600">
              <a:solidFill>
                <a:schemeClr val="tx1">
                  <a:lumMod val="85000"/>
                  <a:lumOff val="15000"/>
                </a:schemeClr>
              </a:solidFill>
              <a:latin typeface="FlandersArtSans-Regular"/>
            </a:endParaRPr>
          </a:p>
          <a:p>
            <a:pPr marL="575945" lvl="1" indent="-287655">
              <a:buFont typeface="Courier New"/>
              <a:buChar char="o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</a:rPr>
              <a:t>Aanpassingen aan de Q-addenda</a:t>
            </a:r>
            <a:endParaRPr lang="en-US" sz="1600">
              <a:solidFill>
                <a:schemeClr val="tx1">
                  <a:lumMod val="85000"/>
                  <a:lumOff val="15000"/>
                </a:schemeClr>
              </a:solidFill>
              <a:latin typeface="FlandersArtSans-Regular"/>
            </a:endParaRPr>
          </a:p>
          <a:p>
            <a:pPr marL="575945" lvl="1" indent="-287655">
              <a:buFont typeface="Courier New"/>
              <a:buChar char="o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</a:rPr>
              <a:t>Aanpassingen aan het RX-addendum</a:t>
            </a:r>
          </a:p>
          <a:p>
            <a:pPr marL="287655" indent="-287655">
              <a:buFont typeface="Wingdings"/>
              <a:buChar char="Ø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  <a:cs typeface="Arial"/>
              </a:rPr>
              <a:t>Aanpassingen voor PAS - dump 121:</a:t>
            </a:r>
          </a:p>
          <a:p>
            <a:pPr marL="575945" lvl="1" indent="-287655">
              <a:buFont typeface="Courier New"/>
              <a:buChar char="o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</a:rPr>
              <a:t>Formulieronderdelen/antwoordopties geschrapt uit projecttype Vrijstelling, tussentijdse reductie, en uit R9</a:t>
            </a:r>
            <a:endParaRPr lang="en-US" sz="1600">
              <a:solidFill>
                <a:schemeClr val="tx1">
                  <a:lumMod val="85000"/>
                  <a:lumOff val="15000"/>
                </a:schemeClr>
              </a:solidFill>
              <a:latin typeface="FlandersArtSans-Regular"/>
            </a:endParaRPr>
          </a:p>
          <a:p>
            <a:pPr marL="575945" lvl="1" indent="-287655">
              <a:buFont typeface="Courier New"/>
              <a:buChar char="o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</a:rPr>
              <a:t>De namen van de projecttypes worden lichtjes aangepast</a:t>
            </a:r>
          </a:p>
          <a:p>
            <a:pPr marL="287655" indent="-287655">
              <a:buFont typeface="Wingdings"/>
              <a:buChar char="Ø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  <a:cs typeface="Arial"/>
              </a:rPr>
              <a:t>Aanpassingen aan formulieronderdelen (windturbines, kaderrichtlijn water) - dump 122:</a:t>
            </a:r>
          </a:p>
          <a:p>
            <a:pPr marL="287655" indent="-287655">
              <a:buFont typeface="Wingdings"/>
              <a:buChar char="Ø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  <a:cs typeface="Arial"/>
              </a:rPr>
              <a:t>2 nieuwe acties: </a:t>
            </a:r>
          </a:p>
          <a:p>
            <a:pPr marL="575945" lvl="1" indent="-287655">
              <a:buFont typeface="Courier New"/>
              <a:buChar char="o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</a:rPr>
              <a:t>Herbevestiging van de beslissing in eerste aanleg (door laattijdigheid in laatste aanleg) - dump 121 – parameterversie 95 – release 2.224</a:t>
            </a:r>
          </a:p>
          <a:p>
            <a:pPr marL="575945" lvl="1" indent="-287655">
              <a:buFont typeface="Courier New"/>
              <a:buChar char="o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</a:rPr>
              <a:t>Het kunnen ingeven/aanpassing van een datum voor de hoorzitting/commissie - dump122</a:t>
            </a:r>
            <a:endParaRPr lang="en-US" sz="1600">
              <a:solidFill>
                <a:schemeClr val="tx1">
                  <a:lumMod val="85000"/>
                  <a:lumOff val="15000"/>
                </a:schemeClr>
              </a:solidFill>
              <a:latin typeface="FlandersArtSans-Regular"/>
            </a:endParaRPr>
          </a:p>
          <a:p>
            <a:pPr marL="575945" lvl="1" indent="-287655">
              <a:buFont typeface="Courier New"/>
              <a:buChar char="o"/>
            </a:pPr>
            <a:endParaRPr lang="nl-BE" sz="1600">
              <a:solidFill>
                <a:schemeClr val="tx1">
                  <a:lumMod val="85000"/>
                  <a:lumOff val="15000"/>
                </a:schemeClr>
              </a:solidFill>
              <a:latin typeface="FlandersArtSans-Regular"/>
            </a:endParaRPr>
          </a:p>
          <a:p>
            <a:pPr marL="288290" lvl="1" indent="0">
              <a:buNone/>
            </a:pPr>
            <a:r>
              <a:rPr lang="nl-BE" sz="1600" b="1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</a:rPr>
              <a:t>Parameterversie 5:</a:t>
            </a:r>
          </a:p>
          <a:p>
            <a:pPr marL="287655" indent="-287655">
              <a:buFont typeface="Wingdings"/>
              <a:buChar char="Ø"/>
            </a:pPr>
            <a:r>
              <a:rPr lang="nl-BE" sz="1600">
                <a:solidFill>
                  <a:schemeClr val="tx1">
                    <a:lumMod val="85000"/>
                    <a:lumOff val="15000"/>
                  </a:schemeClr>
                </a:solidFill>
                <a:latin typeface="FlandersArtSans-Regular"/>
              </a:rPr>
              <a:t>Verzaken vergunning, annuleren verzaken en registreren verzaken mogelijk vanaf dump 121 - parameterversie 5  - release 2.222 -&gt; 28/04/2026 naar productie</a:t>
            </a:r>
            <a:endParaRPr lang="en-US" sz="1600">
              <a:solidFill>
                <a:schemeClr val="tx1">
                  <a:lumMod val="85000"/>
                  <a:lumOff val="15000"/>
                </a:schemeClr>
              </a:solidFill>
              <a:latin typeface="FlandersArtSans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22740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B396C-8B23-5459-3988-3DC019E4D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51EC6-78A0-0778-286F-5B14605E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FlandersArtSans-Medium"/>
              </a:rPr>
              <a:t>Varia: Overbelasting productie</a:t>
            </a:r>
            <a:endParaRPr lang="en-US"/>
          </a:p>
          <a:p>
            <a:endParaRPr lang="en-US" sz="24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AC3077-141C-5D6C-3354-4EDBF76224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47492" y="1367307"/>
            <a:ext cx="10074338" cy="4098925"/>
          </a:xfrm>
        </p:spPr>
        <p:txBody>
          <a:bodyPr vert="horz" lIns="0" tIns="0" rIns="0" bIns="45720" rtlCol="0" anchor="t">
            <a:noAutofit/>
          </a:bodyPr>
          <a:lstStyle/>
          <a:p>
            <a:pPr marL="287655" indent="-287655">
              <a:buNone/>
            </a:pPr>
            <a:endParaRPr lang="nl-BE" b="1">
              <a:solidFill>
                <a:srgbClr val="D96422"/>
              </a:solidFill>
              <a:latin typeface="FlandersArtSans-Medium"/>
              <a:ea typeface="Calibri"/>
            </a:endParaRPr>
          </a:p>
          <a:p>
            <a:pPr marL="287655" indent="-287655">
              <a:buNone/>
            </a:pPr>
            <a:r>
              <a:rPr lang="nl-BE" b="1">
                <a:solidFill>
                  <a:srgbClr val="D96422"/>
                </a:solidFill>
                <a:latin typeface="FlandersArtSans-Medium"/>
                <a:ea typeface="Calibri"/>
              </a:rPr>
              <a:t>02-03-2026 productie-database overbelast</a:t>
            </a:r>
            <a:endParaRPr lang="en-US">
              <a:ea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34,6 miljoen API-aanroepen op 2 maart 2026</a:t>
            </a:r>
            <a:endParaRPr lang="nl-BE">
              <a:ea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Database CPU-load: </a:t>
            </a:r>
            <a:r>
              <a:rPr lang="nl-BE">
                <a:solidFill>
                  <a:srgbClr val="FF0000"/>
                </a:solidFill>
                <a:latin typeface="FlandersArtSans-Medium"/>
                <a:ea typeface="Calibri"/>
                <a:cs typeface="Calibri"/>
              </a:rPr>
              <a:t>100 CPU's aan 100%</a:t>
            </a:r>
            <a:r>
              <a:rPr lang="nl-BE" dirty="0">
                <a:latin typeface="FlandersArtSans-Medium"/>
                <a:ea typeface="Calibri"/>
                <a:cs typeface="Calibri"/>
              </a:rPr>
              <a:t> </a:t>
            </a:r>
            <a:r>
              <a:rPr lang="nl-BE">
                <a:latin typeface="FlandersArtSans-Medium"/>
                <a:ea typeface="Calibri"/>
                <a:cs typeface="Calibri"/>
              </a:rPr>
              <a:t>→ omgevingsloket instabiel voor eindgebruikers</a:t>
            </a:r>
            <a:endParaRPr lang="nl-BE">
              <a:ea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Twee structurele oorzaken geïdentificeerd (zie volgende slide)</a:t>
            </a:r>
            <a:endParaRPr lang="nl-BE">
              <a:ea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nl-BE" b="1">
                <a:latin typeface="FlandersArtSans-Medium"/>
                <a:ea typeface="Calibri"/>
                <a:cs typeface="Calibri"/>
              </a:rPr>
              <a:t>DBA-maatregelen al uitgevoerd om performantie te verbeteren</a:t>
            </a:r>
            <a:endParaRPr lang="nl-BE">
              <a:ea typeface="Calibri"/>
            </a:endParaRPr>
          </a:p>
          <a:p>
            <a:pPr marL="0" indent="0">
              <a:buNone/>
            </a:pPr>
            <a:endParaRPr lang="nl-BE" sz="2000">
              <a:effectLst/>
              <a:latin typeface="Calibri" panose="020F0502020204030204" pitchFamily="34" charset="0"/>
              <a:ea typeface="Calibri" panose="020F0502020204030204" pitchFamily="34" charset="0"/>
              <a:cs typeface="Calibri"/>
            </a:endParaRPr>
          </a:p>
          <a:p>
            <a:pPr marL="575945" lvl="1" indent="-287655"/>
            <a:endParaRPr lang="nl-BE"/>
          </a:p>
          <a:p>
            <a:pPr lvl="1"/>
            <a:endParaRPr lang="nl-BE"/>
          </a:p>
          <a:p>
            <a:pPr marL="288000" lvl="1" indent="0">
              <a:buNone/>
            </a:pPr>
            <a:endParaRPr lang="nl-BE"/>
          </a:p>
          <a:p>
            <a:pPr marL="288000" lvl="1" indent="0">
              <a:buNone/>
            </a:pPr>
            <a:endParaRPr lang="nl-BE" sz="16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BE" sz="2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93070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082FF-9F96-F1AB-8125-30CBECE98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062D9-4054-AA43-DD77-09DBA6A9B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FlandersArtSans-Medium"/>
              </a:rPr>
              <a:t>Varia: Overbelasting productie</a:t>
            </a:r>
            <a:endParaRPr lang="en-US"/>
          </a:p>
          <a:p>
            <a:r>
              <a:rPr lang="nl-BE" sz="2400">
                <a:latin typeface="FlandersArtSans-Medium"/>
              </a:rPr>
              <a:t>Root causes</a:t>
            </a:r>
            <a:endParaRPr lang="en-US" sz="2400"/>
          </a:p>
          <a:p>
            <a:endParaRPr lang="en-US"/>
          </a:p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7A6EDB-9CD9-3E10-C2B1-40D53DED15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47492" y="1367307"/>
            <a:ext cx="10074338" cy="4098925"/>
          </a:xfrm>
        </p:spPr>
        <p:txBody>
          <a:bodyPr vert="horz" lIns="0" tIns="0" rIns="0" bIns="45720" rtlCol="0" anchor="t">
            <a:noAutofit/>
          </a:bodyPr>
          <a:lstStyle/>
          <a:p>
            <a:pPr marL="287655" indent="-287655">
              <a:buNone/>
            </a:pPr>
            <a:endParaRPr lang="nl-BE" b="1">
              <a:solidFill>
                <a:srgbClr val="D96422"/>
              </a:solidFill>
              <a:latin typeface="FlandersArtSans-Medium"/>
              <a:ea typeface="Calibri"/>
            </a:endParaRPr>
          </a:p>
          <a:p>
            <a:pPr marL="287655" indent="-287655">
              <a:buNone/>
            </a:pPr>
            <a:r>
              <a:rPr lang="nl-BE" b="1">
                <a:solidFill>
                  <a:srgbClr val="D96422"/>
                </a:solidFill>
                <a:latin typeface="FlandersArtSans-Medium"/>
                <a:ea typeface="Calibri"/>
              </a:rPr>
              <a:t>Inzage-portaal</a:t>
            </a:r>
            <a:endParaRPr lang="en-US">
              <a:ea typeface="Calibri"/>
            </a:endParaRPr>
          </a:p>
          <a:p>
            <a:pPr marL="287655" indent="-287655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Query laadt volledige tabel (1 miljoen rijen) bij elkezoekopdracht</a:t>
            </a:r>
            <a:endParaRPr lang="nl-BE"/>
          </a:p>
          <a:p>
            <a:pPr marL="287655" indent="-287655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Geen paginering (LIMIT) aanwezig</a:t>
            </a:r>
            <a:endParaRPr lang="nl-BE"/>
          </a:p>
          <a:p>
            <a:pPr marL="287655" indent="-287655">
              <a:buFont typeface="Wingdings"/>
              <a:buChar char="§"/>
            </a:pPr>
            <a:r>
              <a:rPr lang="nl-BE" b="1">
                <a:latin typeface="FlandersArtSans-Medium"/>
                <a:ea typeface="Calibri"/>
                <a:cs typeface="Calibri"/>
              </a:rPr>
              <a:t>Gevolg: 23.204 verbruikte CPU-minuten op één dag</a:t>
            </a:r>
            <a:endParaRPr lang="nl-BE"/>
          </a:p>
          <a:p>
            <a:pPr marL="287655" indent="-287655">
              <a:buNone/>
            </a:pPr>
            <a:endParaRPr lang="nl-BE" b="1">
              <a:solidFill>
                <a:srgbClr val="D96422"/>
              </a:solidFill>
              <a:latin typeface="FlandersArtSans-Medium"/>
              <a:ea typeface="Calibri"/>
              <a:cs typeface="Calibri"/>
            </a:endParaRPr>
          </a:p>
          <a:p>
            <a:pPr marL="287655" indent="-287655">
              <a:buNone/>
            </a:pPr>
            <a:r>
              <a:rPr lang="nl-BE" b="1">
                <a:solidFill>
                  <a:srgbClr val="D96422"/>
                </a:solidFill>
                <a:latin typeface="FlandersArtSans-Medium"/>
                <a:ea typeface="Calibri"/>
                <a:cs typeface="Calibri"/>
              </a:rPr>
              <a:t>A2A-afnemers (geen throttling)</a:t>
            </a:r>
            <a:endParaRPr lang="nl-BE" b="1">
              <a:solidFill>
                <a:srgbClr val="D96422"/>
              </a:solidFill>
            </a:endParaRPr>
          </a:p>
          <a:p>
            <a:pPr marL="287655" indent="-287655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Cevi: 10,8M calls/dag - piek 86K/uur tijdens kantooruren </a:t>
            </a:r>
            <a:endParaRPr lang="nl-BE"/>
          </a:p>
          <a:p>
            <a:pPr marL="287655" indent="-287655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Abiware: nachtbatch 46K calls/uur van 00:00–07:00</a:t>
            </a:r>
            <a:endParaRPr lang="nl-BE">
              <a:ea typeface="Calibri"/>
              <a:cs typeface="Calibri"/>
            </a:endParaRPr>
          </a:p>
          <a:p>
            <a:pPr marL="287655" indent="-287655">
              <a:buFont typeface="Wingdings"/>
              <a:buChar char="§"/>
            </a:pPr>
            <a:r>
              <a:rPr lang="nl-BE" b="1">
                <a:latin typeface="FlandersArtSans-Medium"/>
                <a:ea typeface="Calibri"/>
                <a:cs typeface="Calibri"/>
              </a:rPr>
              <a:t>Database volledig blootgesteld aan ongelimiteerde load</a:t>
            </a:r>
            <a:endParaRPr lang="nl-BE"/>
          </a:p>
          <a:p>
            <a:pPr marL="287655" indent="-287655">
              <a:buFont typeface="Wingdings"/>
              <a:buChar char="§"/>
            </a:pPr>
            <a:endParaRPr lang="nl-BE"/>
          </a:p>
          <a:p>
            <a:pPr marL="287655" indent="-287655">
              <a:buNone/>
            </a:pPr>
            <a:endParaRPr lang="nl-BE" b="1">
              <a:solidFill>
                <a:srgbClr val="D96422"/>
              </a:solidFill>
              <a:ea typeface="Calibri"/>
            </a:endParaRPr>
          </a:p>
          <a:p>
            <a:pPr marL="0" indent="0">
              <a:buNone/>
            </a:pPr>
            <a:endParaRPr lang="nl-BE" sz="2000">
              <a:effectLst/>
              <a:latin typeface="Calibri" panose="020F0502020204030204" pitchFamily="34" charset="0"/>
              <a:ea typeface="Calibri" panose="020F0502020204030204" pitchFamily="34" charset="0"/>
              <a:cs typeface="Calibri"/>
            </a:endParaRPr>
          </a:p>
          <a:p>
            <a:pPr marL="575945" lvl="1" indent="-287655"/>
            <a:endParaRPr lang="nl-BE"/>
          </a:p>
          <a:p>
            <a:pPr lvl="1"/>
            <a:endParaRPr lang="nl-BE"/>
          </a:p>
          <a:p>
            <a:pPr marL="288000" lvl="1" indent="0">
              <a:buNone/>
            </a:pPr>
            <a:endParaRPr lang="nl-BE"/>
          </a:p>
          <a:p>
            <a:pPr marL="288000" lvl="1" indent="0">
              <a:buNone/>
            </a:pPr>
            <a:endParaRPr lang="nl-BE" sz="16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BE" sz="2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80050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4BC8E-8976-295D-46AB-DADCC696C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ECFF7-2B40-ADED-C93F-660B8894D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>
                <a:latin typeface="FlandersArtSans-Medium"/>
              </a:rPr>
              <a:t>Varia: Overbelasting productie</a:t>
            </a:r>
            <a:endParaRPr lang="en-US"/>
          </a:p>
          <a:p>
            <a:r>
              <a:rPr lang="nl-BE" sz="2400">
                <a:latin typeface="FlandersArtSans-Medium"/>
              </a:rPr>
              <a:t>Geplande acties</a:t>
            </a:r>
            <a:endParaRPr lang="en-US" sz="2400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431F2-3B2E-8C4B-3B60-077720E13B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47492" y="1367307"/>
            <a:ext cx="10074338" cy="4098925"/>
          </a:xfrm>
        </p:spPr>
        <p:txBody>
          <a:bodyPr vert="horz" lIns="0" tIns="0" rIns="0" bIns="45720" rtlCol="0" anchor="t">
            <a:noAutofit/>
          </a:bodyPr>
          <a:lstStyle/>
          <a:p>
            <a:pPr marL="287655" indent="-287655">
              <a:buNone/>
            </a:pPr>
            <a:endParaRPr lang="nl-BE" b="1">
              <a:solidFill>
                <a:srgbClr val="D96422"/>
              </a:solidFill>
              <a:latin typeface="FlandersArtSans-Medium"/>
              <a:ea typeface="Calibri"/>
            </a:endParaRPr>
          </a:p>
          <a:p>
            <a:pPr marL="287655" indent="-287655">
              <a:buNone/>
            </a:pPr>
            <a:endParaRPr lang="nl-BE" b="1">
              <a:solidFill>
                <a:srgbClr val="D96422"/>
              </a:solidFill>
              <a:latin typeface="FlandersArtSans-Medium"/>
              <a:ea typeface="Calibri"/>
            </a:endParaRPr>
          </a:p>
          <a:p>
            <a:pPr marL="287655" indent="-287655">
              <a:buNone/>
            </a:pPr>
            <a:r>
              <a:rPr lang="nl-BE" b="1">
                <a:solidFill>
                  <a:srgbClr val="D96422"/>
                </a:solidFill>
                <a:latin typeface="FlandersArtSans-Medium"/>
                <a:ea typeface="Calibri"/>
              </a:rPr>
              <a:t>Drie</a:t>
            </a:r>
            <a:r>
              <a:rPr lang="nl-BE" b="1">
                <a:solidFill>
                  <a:srgbClr val="D96422"/>
                </a:solidFill>
                <a:latin typeface="FlandersArtSans-Medium"/>
                <a:ea typeface="Calibri"/>
                <a:cs typeface="Calibri"/>
              </a:rPr>
              <a:t> acties om herhaling te voorkomen</a:t>
            </a:r>
            <a:endParaRPr lang="nl-BE"/>
          </a:p>
          <a:p>
            <a:pPr marL="287655" indent="-287655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Anubis </a:t>
            </a:r>
            <a:r>
              <a:rPr lang="nl-BE">
                <a:solidFill>
                  <a:srgbClr val="595959"/>
                </a:solidFill>
                <a:latin typeface="FlandersArtSans-Medium"/>
                <a:ea typeface="Calibri"/>
                <a:cs typeface="Calibri"/>
              </a:rPr>
              <a:t>WAF: staat al in oefen -&gt;</a:t>
            </a:r>
            <a:r>
              <a:rPr lang="nl-BE">
                <a:solidFill>
                  <a:srgbClr val="595959"/>
                </a:solidFill>
                <a:latin typeface="FlandersArtSans-Medium"/>
                <a:ea typeface="Calibri"/>
              </a:rPr>
              <a:t> </a:t>
            </a:r>
            <a:r>
              <a:rPr lang="nl-BE">
                <a:solidFill>
                  <a:srgbClr val="595959"/>
                </a:solidFill>
                <a:latin typeface="FlandersArtSans-Medium"/>
                <a:ea typeface="Calibri"/>
                <a:cs typeface="Calibri"/>
              </a:rPr>
              <a:t>blokkeert misbruik </a:t>
            </a:r>
            <a:r>
              <a:rPr lang="nl-BE">
                <a:latin typeface="FlandersArtSans-Medium"/>
                <a:ea typeface="Calibri"/>
                <a:cs typeface="Calibri"/>
              </a:rPr>
              <a:t>vóór de database</a:t>
            </a:r>
            <a:endParaRPr lang="nl-BE"/>
          </a:p>
          <a:p>
            <a:pPr marL="287655" indent="-287655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Rate limiting A2A-diensten: per afnemer begrenzing instellen</a:t>
            </a:r>
            <a:endParaRPr lang="nl-BE">
              <a:solidFill>
                <a:srgbClr val="595959"/>
              </a:solidFill>
              <a:ea typeface="Calibri"/>
              <a:cs typeface="Calibri"/>
            </a:endParaRPr>
          </a:p>
          <a:p>
            <a:pPr marL="287655" indent="-287655">
              <a:buFont typeface="Wingdings"/>
              <a:buChar char="§"/>
            </a:pPr>
            <a:r>
              <a:rPr lang="nl-BE">
                <a:latin typeface="FlandersArtSans-Medium"/>
                <a:ea typeface="Calibri"/>
                <a:cs typeface="Calibri"/>
              </a:rPr>
              <a:t>Inzage-portaal paginering: dev-taak -&gt; halveert structureel CPU-gebruik</a:t>
            </a:r>
            <a:endParaRPr lang="nl-BE"/>
          </a:p>
          <a:p>
            <a:pPr marL="287655" indent="-287655">
              <a:buFont typeface="Wingdings"/>
              <a:buChar char="§"/>
            </a:pPr>
            <a:endParaRPr lang="nl-BE"/>
          </a:p>
          <a:p>
            <a:pPr marL="287655" indent="-287655">
              <a:buNone/>
            </a:pPr>
            <a:endParaRPr lang="nl-BE" b="1">
              <a:solidFill>
                <a:srgbClr val="D96422"/>
              </a:solidFill>
              <a:ea typeface="Calibri"/>
            </a:endParaRPr>
          </a:p>
          <a:p>
            <a:pPr marL="287655" indent="-287655">
              <a:buFont typeface="Wingdings"/>
              <a:buChar char="§"/>
            </a:pPr>
            <a:endParaRPr lang="nl-BE"/>
          </a:p>
          <a:p>
            <a:pPr marL="287655" indent="-287655">
              <a:buNone/>
            </a:pPr>
            <a:endParaRPr lang="nl-BE" b="1">
              <a:solidFill>
                <a:srgbClr val="D96422"/>
              </a:solidFill>
              <a:ea typeface="Calibri"/>
            </a:endParaRPr>
          </a:p>
          <a:p>
            <a:pPr marL="0" indent="0">
              <a:buNone/>
            </a:pPr>
            <a:endParaRPr lang="nl-BE" sz="2000">
              <a:effectLst/>
              <a:latin typeface="Calibri" panose="020F0502020204030204" pitchFamily="34" charset="0"/>
              <a:ea typeface="Calibri" panose="020F0502020204030204" pitchFamily="34" charset="0"/>
              <a:cs typeface="Calibri"/>
            </a:endParaRPr>
          </a:p>
          <a:p>
            <a:pPr marL="575945" lvl="1" indent="-287655"/>
            <a:endParaRPr lang="nl-BE"/>
          </a:p>
          <a:p>
            <a:pPr lvl="1"/>
            <a:endParaRPr lang="nl-BE"/>
          </a:p>
          <a:p>
            <a:pPr marL="288000" lvl="1" indent="0">
              <a:buNone/>
            </a:pPr>
            <a:endParaRPr lang="nl-BE"/>
          </a:p>
          <a:p>
            <a:pPr marL="288000" lvl="1" indent="0">
              <a:buNone/>
            </a:pPr>
            <a:endParaRPr lang="nl-BE" sz="16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BE" sz="20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9035101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Template_Oranje_FlandersArt_20170307">
  <a:themeElements>
    <a:clrScheme name="Aangepast 6">
      <a:dk1>
        <a:sysClr val="windowText" lastClr="000000"/>
      </a:dk1>
      <a:lt1>
        <a:sysClr val="window" lastClr="FFFFFF"/>
      </a:lt1>
      <a:dk2>
        <a:srgbClr val="926DA5"/>
      </a:dk2>
      <a:lt2>
        <a:srgbClr val="EEECE1"/>
      </a:lt2>
      <a:accent1>
        <a:srgbClr val="D96422"/>
      </a:accent1>
      <a:accent2>
        <a:srgbClr val="6E8C2B"/>
      </a:accent2>
      <a:accent3>
        <a:srgbClr val="8AAE26"/>
      </a:accent3>
      <a:accent4>
        <a:srgbClr val="A2C61C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2C599887-D2B4-4CD0-BA39-F1DCC1867721}" vid="{EA99ABFB-5D0F-44C9-A209-662F588A82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mschrijving xmlns="17cc2888-f91b-48c0-b191-49612cd5ff3f" xsi:nil="true"/>
    <lcf76f155ced4ddcb4097134ff3c332f xmlns="17cc2888-f91b-48c0-b191-49612cd5ff3f">
      <Terms xmlns="http://schemas.microsoft.com/office/infopath/2007/PartnerControls"/>
    </lcf76f155ced4ddcb4097134ff3c332f>
    <TaxCatchAll xmlns="9a9ec0f0-7796-43d0-ac1f-4c8c46ee0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FD7495805E144A82E114F36C285B36" ma:contentTypeVersion="13" ma:contentTypeDescription="Een nieuw document maken." ma:contentTypeScope="" ma:versionID="dff7bf1d8a3c86ad943f2a9be0171ecb">
  <xsd:schema xmlns:xsd="http://www.w3.org/2001/XMLSchema" xmlns:xs="http://www.w3.org/2001/XMLSchema" xmlns:p="http://schemas.microsoft.com/office/2006/metadata/properties" xmlns:ns2="17cc2888-f91b-48c0-b191-49612cd5ff3f" xmlns:ns3="9a9ec0f0-7796-43d0-ac1f-4c8c46ee0bd1" targetNamespace="http://schemas.microsoft.com/office/2006/metadata/properties" ma:root="true" ma:fieldsID="848b005ac2972349701f34b4739d7f86" ns2:_="" ns3:_="">
    <xsd:import namespace="17cc2888-f91b-48c0-b191-49612cd5ff3f"/>
    <xsd:import namespace="9a9ec0f0-7796-43d0-ac1f-4c8c46ee0b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Omschrijvi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cc2888-f91b-48c0-b191-49612cd5ff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Afbeeldingtags" ma:readOnly="false" ma:fieldId="{5cf76f15-5ced-4ddc-b409-7134ff3c332f}" ma:taxonomyMulti="true" ma:sspId="49ca8161-7180-459b-a0ef-1a71cf6ffe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Omschrijving" ma:index="20" nillable="true" ma:displayName="Omschrijving" ma:format="Dropdown" ma:internalName="Omschrijving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9ec0f0-7796-43d0-ac1f-4c8c46ee0bd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eb49e83-a1db-4bc6-ac74-94a4e3f2e766}" ma:internalName="TaxCatchAll" ma:showField="CatchAllData" ma:web="24b6519b-eeef-4539-badd-1c63c0cead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AEFA55-F194-4DB6-8D49-037AAD7C12E8}">
  <ds:schemaRefs>
    <ds:schemaRef ds:uri="17cc2888-f91b-48c0-b191-49612cd5ff3f"/>
    <ds:schemaRef ds:uri="54198286-9f43-497d-827b-5ce2a776a061"/>
    <ds:schemaRef ds:uri="9a9ec0f0-7796-43d0-ac1f-4c8c46ee0bd1"/>
    <ds:schemaRef ds:uri="e00ef402-7d17-40aa-928c-64e19080e7d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7C3185D-B5EF-4A80-9476-9549BB9C80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03DFF6-014A-49AD-9BE5-F6E67664DEBA}">
  <ds:schemaRefs>
    <ds:schemaRef ds:uri="17cc2888-f91b-48c0-b191-49612cd5ff3f"/>
    <ds:schemaRef ds:uri="9a9ec0f0-7796-43d0-ac1f-4c8c46ee0bd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0c0338a6-9561-4ee8-b8d6-4e89cbd520a0}" enabled="0" method="" siteId="{0c0338a6-9561-4ee8-b8d6-4e89cbd520a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10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PowerpointTemplate_Oranje_FlandersArt_20170307</vt:lpstr>
      <vt:lpstr>Omgevingsloket: Technisch overleg afnemers</vt:lpstr>
      <vt:lpstr>Agenda</vt:lpstr>
      <vt:lpstr>Release 2.220</vt:lpstr>
      <vt:lpstr>Actieprogramma Vlaamse Regering</vt:lpstr>
      <vt:lpstr>Samenvatting parameterversies</vt:lpstr>
      <vt:lpstr>Geplande wijzigingen parameters</vt:lpstr>
      <vt:lpstr>Varia: Overbelasting productie </vt:lpstr>
      <vt:lpstr>Varia: Overbelasting productie Root causes  </vt:lpstr>
      <vt:lpstr>Varia: Overbelasting productie Geplande acties   </vt:lpstr>
      <vt:lpstr>Rondvraag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Technisch overleg afnemers</dc:title>
  <dc:subject/>
  <dc:creator>De Buck, Benny</dc:creator>
  <cp:keywords/>
  <dc:description/>
  <cp:revision>9</cp:revision>
  <dcterms:created xsi:type="dcterms:W3CDTF">2020-08-31T07:41:37Z</dcterms:created>
  <dcterms:modified xsi:type="dcterms:W3CDTF">2026-03-16T08:59:24Z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0x0101000FFD7495805E144A82E114F36C285B36</vt:lpwstr>
  </property>
  <property fmtid="{D5CDD505-2E9C-101B-9397-08002B2CF9AE}" pid="3" name="MSIP_Label_15394ae5-69af-439d-af88-cb521c31c0c5_Enabled">
    <vt:lpwstr>true</vt:lpwstr>
  </property>
  <property fmtid="{D5CDD505-2E9C-101B-9397-08002B2CF9AE}" pid="4" name="MSIP_Label_15394ae5-69af-439d-af88-cb521c31c0c5_SetDate">
    <vt:lpwstr>2025-10-28T14:06:05Z</vt:lpwstr>
  </property>
  <property fmtid="{D5CDD505-2E9C-101B-9397-08002B2CF9AE}" pid="5" name="MSIP_Label_15394ae5-69af-439d-af88-cb521c31c0c5_Method">
    <vt:lpwstr>Standard</vt:lpwstr>
  </property>
  <property fmtid="{D5CDD505-2E9C-101B-9397-08002B2CF9AE}" pid="6" name="MSIP_Label_15394ae5-69af-439d-af88-cb521c31c0c5_Name">
    <vt:lpwstr>DXC Internal</vt:lpwstr>
  </property>
  <property fmtid="{D5CDD505-2E9C-101B-9397-08002B2CF9AE}" pid="7" name="MSIP_Label_15394ae5-69af-439d-af88-cb521c31c0c5_SiteId">
    <vt:lpwstr>93f33571-550f-43cf-b09f-cd331338d086</vt:lpwstr>
  </property>
  <property fmtid="{D5CDD505-2E9C-101B-9397-08002B2CF9AE}" pid="8" name="MSIP_Label_15394ae5-69af-439d-af88-cb521c31c0c5_ActionId">
    <vt:lpwstr>3d60aff1-f0e5-4773-b711-a23fdb751fd5</vt:lpwstr>
  </property>
  <property fmtid="{D5CDD505-2E9C-101B-9397-08002B2CF9AE}" pid="9" name="MSIP_Label_15394ae5-69af-439d-af88-cb521c31c0c5_ContentBits">
    <vt:lpwstr>0</vt:lpwstr>
  </property>
  <property fmtid="{D5CDD505-2E9C-101B-9397-08002B2CF9AE}" pid="10" name="MSIP_Label_15394ae5-69af-439d-af88-cb521c31c0c5_Tag">
    <vt:lpwstr>10, 3, 0, 1</vt:lpwstr>
  </property>
  <property fmtid="{D5CDD505-2E9C-101B-9397-08002B2CF9AE}" pid="11" name="MediaServiceImageTags">
    <vt:lpwstr/>
  </property>
</Properties>
</file>